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8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18" autoAdjust="0"/>
    <p:restoredTop sz="94660"/>
  </p:normalViewPr>
  <p:slideViewPr>
    <p:cSldViewPr>
      <p:cViewPr varScale="1">
        <p:scale>
          <a:sx n="60" d="100"/>
          <a:sy n="60" d="100"/>
        </p:scale>
        <p:origin x="145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DEDEF1-AB40-447A-A97A-A80FE18F3A52}" type="datetimeFigureOut">
              <a:rPr lang="ru-RU" smtClean="0"/>
              <a:t>12.06.2023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328AB1-02B4-4B3F-85B3-C3D89651C93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6037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63BF202-8F69-660C-2826-6ECE24AD33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1A400A-682C-6B10-5580-14352B4D75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43514E1-5898-D317-4C59-F2A9C2EE5F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264CA35-0624-0BBA-4047-CDF3F1B0C5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DAEED9-1751-BD36-EAF9-D38DA8D77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A940D9-9756-4414-A46B-D5735E0E14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5118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545FEF-4450-73B5-80D1-22F9006A82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25A38B1-A311-241F-882A-5933357455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C60B987-FD63-D5BE-392B-B27486D34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C92164E-487C-ABFA-81AC-A8C26472D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D2A521-2BCA-AFC0-F085-7387DD07C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459C0B-3F1D-4FF2-AF38-2D067EB8354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4779368"/>
      </p:ext>
    </p:extLst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7EF46CE-37A0-6991-6CA8-F0089562B1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8E1F40B-6A04-CAAA-E7F6-BB107B97F3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D28AD7F-6DB0-EB49-35D1-B68ED6B02F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BB7C3D-7AB0-5539-5778-5C99FB0FD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365BB2E-7DCC-8806-2420-9A8629B6DE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94605B-5FB6-4A68-904F-9A2A31E5EF7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5224909"/>
      </p:ext>
    </p:extLst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8E602C-0361-BC55-C2C8-EB50035DD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80C077-5CB4-8D29-9DB0-B6BACC3A71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739FA85-A55C-CD24-C0CF-65B11965DF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B49A4E-8400-9DAC-3FB7-AC17D207E1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CF8C1D6-976D-448A-639D-629038C0DE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F1256-B7FD-44D1-95AE-81434FDC639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0553422"/>
      </p:ext>
    </p:extLst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5CBE31F-F9D1-D6BB-6F87-3A12078DB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408D696-47BE-DD64-11D2-829D69D3F4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A08F2A3-69A8-54C6-6967-147F3B68FA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9E9E88-FCE7-CDCD-1ED4-873FF4579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B5F2CB-ACB6-CBAA-C39A-A30F49C1D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AF0278-6245-41DF-934D-23F9FB90F19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0514753"/>
      </p:ext>
    </p:extLst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AFB658-D609-BCEB-59D7-89ABC9ECFE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D06502-A14F-D2DB-FACE-839F0030367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BED5BF0-54F8-5A1D-04B6-41CE79BDAD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682B9DD4-68FD-49A4-4993-FCAD24A431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F25F0A5-E09A-0F67-002B-D184067962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7C4F67B-0322-6B4E-A762-5B4CC917B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4B180F-D29E-4A71-90EE-07909DE6F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877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09BA196-AC45-75D5-2A80-B35992D006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FA4584D-E18D-3670-9C78-FD19A97AC6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D6964A4-D387-D8B3-3CC2-C13B7C9842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388D1A2-AF6B-3C2B-D10B-FF701962513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61084FE-CDE5-808C-03DE-32E342CAA6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F4523D6-3E5C-A22E-F213-B57E7403B6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BAE93A0-68E2-ECF1-D844-ECA0CBC72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D3606A53-460B-252E-64EA-317E0797EA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E5B357-5781-492B-8043-ABC39E7F7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161767"/>
      </p:ext>
    </p:extLst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E743FD-C6A8-FFA7-0B34-9A46679730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15D0B6F5-CD93-621C-ACA6-AC49F16FF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C61D688-45C4-7B1A-C22C-F73E5FF656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865C83F0-D365-B552-ABE0-B4CFF5139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4B999-B7C7-427D-9ADA-45C04F5C20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721077"/>
      </p:ext>
    </p:extLst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5F6C969-234A-01F6-EE2E-7B4B593A2F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D2835B1-AC76-8A3C-DC85-954FE030B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5CE3B12-0805-28FC-DD6C-2F4CB15C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3D750-4B86-4D52-83C7-80017C1FD5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2326638"/>
      </p:ext>
    </p:extLst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12A480C-AE89-65A1-5A64-40F20464F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C048EDC-BE37-168A-0119-518F531EE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F9759C7-F148-92D6-E2CA-445AFA1A5B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8298BE-E40E-F871-4D7C-165C499BE0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906F6E6-ED72-A5E5-24E1-1C82BDEFAA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0681F81-B671-4656-6EFD-A7202B9CBC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5E3EC0-886C-4592-967E-4A9E4F3A18A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818074"/>
      </p:ext>
    </p:extLst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F154F6-1547-91F5-26EB-F8629129B7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0C786586-E44A-5552-C11C-48EAFFD691C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29E8BDC-6EAC-4A08-5489-522A987FE2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8AD7DAF-A041-63AC-6D05-A8FD0D6AE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1EF6CA7-AFF3-3CC8-1C13-5E47ACE34D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01CC57-7390-D56E-3B83-C6A2167B0A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067D1-C892-4C5E-92DB-95D5ADEB53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327426"/>
      </p:ext>
    </p:extLst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3302BE-01D4-EDFC-B27D-14D8E6DCF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ABE59CF-FF50-A39A-BF76-C6F2A09D08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69FF18C-5F29-4D63-B5C1-C19C197AA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3C23CFD-A23F-FA3D-FD9A-7E8AE00099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ECA129-B5E4-6333-5810-DAC772C6DC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4B180F-D29E-4A71-90EE-07909DE6FB8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4569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33772" y="3573016"/>
            <a:ext cx="8276456" cy="1008063"/>
          </a:xfrm>
        </p:spPr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Край  Воронежский .</a:t>
            </a:r>
            <a:b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b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b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b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</a:br>
            <a: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Учитель-логопед </a:t>
            </a:r>
            <a:r>
              <a:rPr lang="ru-RU" sz="5400" b="1" dirty="0" err="1">
                <a:solidFill>
                  <a:srgbClr val="FF0000"/>
                </a:solidFill>
                <a:latin typeface="Monotype Corsiva" panose="03010101010201010101" pitchFamily="66" charset="0"/>
              </a:rPr>
              <a:t>Кутенко</a:t>
            </a:r>
            <a:r>
              <a:rPr lang="ru-RU" sz="5400" b="1" dirty="0">
                <a:solidFill>
                  <a:srgbClr val="FF0000"/>
                </a:solidFill>
                <a:latin typeface="Monotype Corsiva" panose="03010101010201010101" pitchFamily="66" charset="0"/>
              </a:rPr>
              <a:t> С.Б.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0CA981D4-CF52-240E-462B-7DE17E64F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1916832"/>
            <a:ext cx="2880320" cy="1954932"/>
          </a:xfrm>
          <a:prstGeom prst="rect">
            <a:avLst/>
          </a:prstGeom>
        </p:spPr>
      </p:pic>
    </p:spTree>
  </p:cSld>
  <p:clrMapOvr>
    <a:masterClrMapping/>
  </p:clrMapOvr>
  <p:transition>
    <p:push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/>
              <a:t>Воронеж- колыбель</a:t>
            </a:r>
            <a:br>
              <a:rPr lang="ru-RU" sz="4000"/>
            </a:br>
            <a:r>
              <a:rPr lang="ru-RU" sz="4000"/>
              <a:t>Российского флота.</a:t>
            </a:r>
          </a:p>
        </p:txBody>
      </p:sp>
      <p:pic>
        <p:nvPicPr>
          <p:cNvPr id="3076" name="Picture 4" descr="Voronezh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38277" y="1772816"/>
            <a:ext cx="5802075" cy="441194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Адмиралтейская площадь.</a:t>
            </a:r>
          </a:p>
        </p:txBody>
      </p:sp>
      <p:pic>
        <p:nvPicPr>
          <p:cNvPr id="4100" name="Picture 4" descr="29163563_0_1263d_89666baa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696" y="1484735"/>
            <a:ext cx="6120680" cy="4591023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Воронеж- город воинской славы.</a:t>
            </a:r>
          </a:p>
        </p:txBody>
      </p:sp>
      <p:pic>
        <p:nvPicPr>
          <p:cNvPr id="5124" name="Picture 4" descr="556_dioram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624" y="1485437"/>
            <a:ext cx="7200800" cy="4797419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76672"/>
            <a:ext cx="5904656" cy="5904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9730350"/>
      </p:ext>
    </p:extLst>
  </p:cSld>
  <p:clrMapOvr>
    <a:masterClrMapping/>
  </p:clrMapOvr>
  <p:transition>
    <p:push dir="r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27</Words>
  <Application>Microsoft Office PowerPoint</Application>
  <PresentationFormat>Экран (4:3)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Monotype Corsiva</vt:lpstr>
      <vt:lpstr>Тема Office</vt:lpstr>
      <vt:lpstr>Край  Воронежский .    Учитель-логопед Кутенко С.Б.</vt:lpstr>
      <vt:lpstr>Воронеж- колыбель Российского флота.</vt:lpstr>
      <vt:lpstr>Адмиралтейская площадь.</vt:lpstr>
      <vt:lpstr>Воронеж- город воинской славы.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Древний Воронеж.</dc:title>
  <dc:creator>Светлана</dc:creator>
  <cp:lastModifiedBy>Дарина Журавлёва</cp:lastModifiedBy>
  <cp:revision>15</cp:revision>
  <dcterms:created xsi:type="dcterms:W3CDTF">2015-03-10T09:58:58Z</dcterms:created>
  <dcterms:modified xsi:type="dcterms:W3CDTF">2023-06-12T11:29:43Z</dcterms:modified>
</cp:coreProperties>
</file>