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5"/>
  </p:notesMasterIdLst>
  <p:sldIdLst>
    <p:sldId id="256" r:id="rId2"/>
    <p:sldId id="289" r:id="rId3"/>
    <p:sldId id="278" r:id="rId4"/>
    <p:sldId id="261" r:id="rId5"/>
    <p:sldId id="277" r:id="rId6"/>
    <p:sldId id="279" r:id="rId7"/>
    <p:sldId id="291" r:id="rId8"/>
    <p:sldId id="292" r:id="rId9"/>
    <p:sldId id="293" r:id="rId10"/>
    <p:sldId id="290" r:id="rId11"/>
    <p:sldId id="286" r:id="rId12"/>
    <p:sldId id="288" r:id="rId13"/>
    <p:sldId id="29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570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E383AC-AC53-441B-AADD-08719D73CBC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589E58-9FF1-41B8-9194-815976EC4BAE}">
      <dgm:prSet phldrT="[Текст]" custT="1"/>
      <dgm:spPr/>
      <dgm:t>
        <a:bodyPr/>
        <a:lstStyle/>
        <a:p>
          <a:r>
            <a:rPr lang="ru-RU" sz="3200" dirty="0" smtClean="0"/>
            <a:t>Сравнение</a:t>
          </a:r>
          <a:endParaRPr lang="ru-RU" sz="3200" dirty="0"/>
        </a:p>
      </dgm:t>
    </dgm:pt>
    <dgm:pt modelId="{AAD0962D-F0FF-4C6C-B0F8-073E2911D5A1}" type="parTrans" cxnId="{D34C40BF-FC2F-430A-91B1-68340F90D35D}">
      <dgm:prSet/>
      <dgm:spPr/>
      <dgm:t>
        <a:bodyPr/>
        <a:lstStyle/>
        <a:p>
          <a:endParaRPr lang="ru-RU"/>
        </a:p>
      </dgm:t>
    </dgm:pt>
    <dgm:pt modelId="{F44F5315-D953-4041-ACC7-940DF525B302}" type="sibTrans" cxnId="{D34C40BF-FC2F-430A-91B1-68340F90D35D}">
      <dgm:prSet/>
      <dgm:spPr/>
      <dgm:t>
        <a:bodyPr/>
        <a:lstStyle/>
        <a:p>
          <a:endParaRPr lang="ru-RU"/>
        </a:p>
      </dgm:t>
    </dgm:pt>
    <dgm:pt modelId="{C21776B7-A0FF-4BCA-BF4A-A85A28B01660}">
      <dgm:prSet phldrT="[Текст]" custT="1"/>
      <dgm:spPr/>
      <dgm:t>
        <a:bodyPr/>
        <a:lstStyle/>
        <a:p>
          <a:r>
            <a:rPr lang="ru-RU" sz="3200" dirty="0" smtClean="0"/>
            <a:t>Синтез</a:t>
          </a:r>
          <a:endParaRPr lang="ru-RU" sz="3200" dirty="0"/>
        </a:p>
      </dgm:t>
    </dgm:pt>
    <dgm:pt modelId="{068672C6-7F4B-4C8D-AC32-7CDAA0061AD4}" type="parTrans" cxnId="{6DEC64AA-4AB1-40CD-99EF-A7AADACE37E5}">
      <dgm:prSet/>
      <dgm:spPr/>
      <dgm:t>
        <a:bodyPr/>
        <a:lstStyle/>
        <a:p>
          <a:endParaRPr lang="ru-RU"/>
        </a:p>
      </dgm:t>
    </dgm:pt>
    <dgm:pt modelId="{DF586080-91C7-441A-BB2C-5EB989CC6451}" type="sibTrans" cxnId="{6DEC64AA-4AB1-40CD-99EF-A7AADACE37E5}">
      <dgm:prSet/>
      <dgm:spPr/>
      <dgm:t>
        <a:bodyPr/>
        <a:lstStyle/>
        <a:p>
          <a:endParaRPr lang="ru-RU"/>
        </a:p>
      </dgm:t>
    </dgm:pt>
    <dgm:pt modelId="{5F890937-A90C-4AAB-8608-F6331331F4EF}">
      <dgm:prSet phldrT="[Текст]" custT="1"/>
      <dgm:spPr/>
      <dgm:t>
        <a:bodyPr/>
        <a:lstStyle/>
        <a:p>
          <a:r>
            <a:rPr lang="ru-RU" sz="3200" dirty="0" smtClean="0"/>
            <a:t>Абстрагирование</a:t>
          </a:r>
          <a:endParaRPr lang="ru-RU" sz="3200" dirty="0"/>
        </a:p>
      </dgm:t>
    </dgm:pt>
    <dgm:pt modelId="{0B78960F-BA64-4B5F-86D0-1FF66C93518A}" type="parTrans" cxnId="{E3603FE2-EF8E-4116-A7AA-2EAFBA542F2A}">
      <dgm:prSet/>
      <dgm:spPr/>
      <dgm:t>
        <a:bodyPr/>
        <a:lstStyle/>
        <a:p>
          <a:endParaRPr lang="ru-RU"/>
        </a:p>
      </dgm:t>
    </dgm:pt>
    <dgm:pt modelId="{CED0E216-2677-4B80-9775-7AE8AB70209F}" type="sibTrans" cxnId="{E3603FE2-EF8E-4116-A7AA-2EAFBA542F2A}">
      <dgm:prSet/>
      <dgm:spPr/>
      <dgm:t>
        <a:bodyPr/>
        <a:lstStyle/>
        <a:p>
          <a:endParaRPr lang="ru-RU"/>
        </a:p>
      </dgm:t>
    </dgm:pt>
    <dgm:pt modelId="{250B676B-6179-4E49-A4A6-B374187B6127}">
      <dgm:prSet custT="1"/>
      <dgm:spPr/>
      <dgm:t>
        <a:bodyPr/>
        <a:lstStyle/>
        <a:p>
          <a:r>
            <a:rPr lang="ru-RU" sz="3200" dirty="0" smtClean="0"/>
            <a:t>Анализ</a:t>
          </a:r>
          <a:endParaRPr lang="ru-RU" sz="3200" dirty="0"/>
        </a:p>
      </dgm:t>
    </dgm:pt>
    <dgm:pt modelId="{BB287EA7-158D-42F6-91A2-0714F4F8C9AD}" type="parTrans" cxnId="{66199318-3ADF-4B72-AB1B-46318C8A7721}">
      <dgm:prSet/>
      <dgm:spPr/>
      <dgm:t>
        <a:bodyPr/>
        <a:lstStyle/>
        <a:p>
          <a:endParaRPr lang="ru-RU"/>
        </a:p>
      </dgm:t>
    </dgm:pt>
    <dgm:pt modelId="{FF23D023-D0FF-4172-A211-92DD3FA10D0B}" type="sibTrans" cxnId="{66199318-3ADF-4B72-AB1B-46318C8A7721}">
      <dgm:prSet/>
      <dgm:spPr/>
      <dgm:t>
        <a:bodyPr/>
        <a:lstStyle/>
        <a:p>
          <a:endParaRPr lang="ru-RU"/>
        </a:p>
      </dgm:t>
    </dgm:pt>
    <dgm:pt modelId="{FBEC864E-93E3-40A5-AE5F-2AB86341B882}">
      <dgm:prSet custT="1"/>
      <dgm:spPr/>
      <dgm:t>
        <a:bodyPr/>
        <a:lstStyle/>
        <a:p>
          <a:r>
            <a:rPr lang="ru-RU" sz="3200" dirty="0" smtClean="0"/>
            <a:t>Обобщение</a:t>
          </a:r>
          <a:endParaRPr lang="ru-RU" sz="2000" dirty="0"/>
        </a:p>
      </dgm:t>
    </dgm:pt>
    <dgm:pt modelId="{AFEC673B-689D-416F-BB03-1DBF1F9792B7}" type="parTrans" cxnId="{CD9F96EA-B41B-4C17-8E1B-3FA75BC2173C}">
      <dgm:prSet/>
      <dgm:spPr/>
      <dgm:t>
        <a:bodyPr/>
        <a:lstStyle/>
        <a:p>
          <a:endParaRPr lang="ru-RU"/>
        </a:p>
      </dgm:t>
    </dgm:pt>
    <dgm:pt modelId="{C5F7217B-FE9F-4887-9A76-9B15C3C941C7}" type="sibTrans" cxnId="{CD9F96EA-B41B-4C17-8E1B-3FA75BC2173C}">
      <dgm:prSet/>
      <dgm:spPr/>
      <dgm:t>
        <a:bodyPr/>
        <a:lstStyle/>
        <a:p>
          <a:endParaRPr lang="ru-RU"/>
        </a:p>
      </dgm:t>
    </dgm:pt>
    <dgm:pt modelId="{490769FF-CD47-4DB2-9D99-9B9BD8A6C372}">
      <dgm:prSet custT="1"/>
      <dgm:spPr/>
      <dgm:t>
        <a:bodyPr/>
        <a:lstStyle/>
        <a:p>
          <a:r>
            <a:rPr lang="ru-RU" sz="3200" dirty="0" smtClean="0"/>
            <a:t>Конкретизация</a:t>
          </a:r>
          <a:endParaRPr lang="ru-RU" sz="3200" dirty="0"/>
        </a:p>
      </dgm:t>
    </dgm:pt>
    <dgm:pt modelId="{3B525C8D-EA71-4DBE-AE94-2C71A04E27DD}" type="parTrans" cxnId="{F083A360-6C12-470A-880F-8F1DEB490D4A}">
      <dgm:prSet/>
      <dgm:spPr/>
      <dgm:t>
        <a:bodyPr/>
        <a:lstStyle/>
        <a:p>
          <a:endParaRPr lang="ru-RU"/>
        </a:p>
      </dgm:t>
    </dgm:pt>
    <dgm:pt modelId="{4EBC038D-92E0-4F59-A33D-91F10134351F}" type="sibTrans" cxnId="{F083A360-6C12-470A-880F-8F1DEB490D4A}">
      <dgm:prSet/>
      <dgm:spPr/>
      <dgm:t>
        <a:bodyPr/>
        <a:lstStyle/>
        <a:p>
          <a:endParaRPr lang="ru-RU"/>
        </a:p>
      </dgm:t>
    </dgm:pt>
    <dgm:pt modelId="{06D9A448-47F9-4FEA-89BE-C0511221E33D}" type="pres">
      <dgm:prSet presAssocID="{0AE383AC-AC53-441B-AADD-08719D73CB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05AA40-548B-4BA3-AEEE-3086BC2E2929}" type="pres">
      <dgm:prSet presAssocID="{CB589E58-9FF1-41B8-9194-815976EC4BAE}" presName="parentLin" presStyleCnt="0"/>
      <dgm:spPr/>
    </dgm:pt>
    <dgm:pt modelId="{92A79F21-DCB9-492E-8526-479B730EA582}" type="pres">
      <dgm:prSet presAssocID="{CB589E58-9FF1-41B8-9194-815976EC4BAE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265EDF0-47BB-4085-9CE4-722335384127}" type="pres">
      <dgm:prSet presAssocID="{CB589E58-9FF1-41B8-9194-815976EC4BA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1A5D6-060B-47CD-A3FE-60C9E9E53B28}" type="pres">
      <dgm:prSet presAssocID="{CB589E58-9FF1-41B8-9194-815976EC4BAE}" presName="negativeSpace" presStyleCnt="0"/>
      <dgm:spPr/>
    </dgm:pt>
    <dgm:pt modelId="{FF39548B-5C89-4C18-BE7B-961CE07D3BE9}" type="pres">
      <dgm:prSet presAssocID="{CB589E58-9FF1-41B8-9194-815976EC4BAE}" presName="childText" presStyleLbl="conFgAcc1" presStyleIdx="0" presStyleCnt="6">
        <dgm:presLayoutVars>
          <dgm:bulletEnabled val="1"/>
        </dgm:presLayoutVars>
      </dgm:prSet>
      <dgm:spPr/>
    </dgm:pt>
    <dgm:pt modelId="{9EF5C3E5-1B7C-4A28-B636-2F9FDE41EB9D}" type="pres">
      <dgm:prSet presAssocID="{F44F5315-D953-4041-ACC7-940DF525B302}" presName="spaceBetweenRectangles" presStyleCnt="0"/>
      <dgm:spPr/>
    </dgm:pt>
    <dgm:pt modelId="{26D606A0-B722-439A-BFB0-F3C482BB7350}" type="pres">
      <dgm:prSet presAssocID="{250B676B-6179-4E49-A4A6-B374187B6127}" presName="parentLin" presStyleCnt="0"/>
      <dgm:spPr/>
    </dgm:pt>
    <dgm:pt modelId="{E1547546-DB00-498C-A522-A4628964554E}" type="pres">
      <dgm:prSet presAssocID="{250B676B-6179-4E49-A4A6-B374187B6127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0F93CAE-9579-459C-8C72-9A80191BC4BF}" type="pres">
      <dgm:prSet presAssocID="{250B676B-6179-4E49-A4A6-B374187B612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AB5EA-918E-4D29-9277-9A0745BC02B8}" type="pres">
      <dgm:prSet presAssocID="{250B676B-6179-4E49-A4A6-B374187B6127}" presName="negativeSpace" presStyleCnt="0"/>
      <dgm:spPr/>
    </dgm:pt>
    <dgm:pt modelId="{D51B2324-FCA7-4D82-94AF-1218B20B6B41}" type="pres">
      <dgm:prSet presAssocID="{250B676B-6179-4E49-A4A6-B374187B6127}" presName="childText" presStyleLbl="conFgAcc1" presStyleIdx="1" presStyleCnt="6">
        <dgm:presLayoutVars>
          <dgm:bulletEnabled val="1"/>
        </dgm:presLayoutVars>
      </dgm:prSet>
      <dgm:spPr/>
    </dgm:pt>
    <dgm:pt modelId="{1D35CE75-6AFD-4B87-95D3-6BCB63D10822}" type="pres">
      <dgm:prSet presAssocID="{FF23D023-D0FF-4172-A211-92DD3FA10D0B}" presName="spaceBetweenRectangles" presStyleCnt="0"/>
      <dgm:spPr/>
    </dgm:pt>
    <dgm:pt modelId="{2D23FBD2-5803-4423-AF6F-251964FCCC8A}" type="pres">
      <dgm:prSet presAssocID="{C21776B7-A0FF-4BCA-BF4A-A85A28B01660}" presName="parentLin" presStyleCnt="0"/>
      <dgm:spPr/>
    </dgm:pt>
    <dgm:pt modelId="{4D02C66E-5B6E-426A-BFF0-800A165B5E34}" type="pres">
      <dgm:prSet presAssocID="{C21776B7-A0FF-4BCA-BF4A-A85A28B01660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E3DE1951-6C9C-43AA-BCBA-1D928DBADCC6}" type="pres">
      <dgm:prSet presAssocID="{C21776B7-A0FF-4BCA-BF4A-A85A28B0166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7CC07-8E95-4048-8295-9F172910297C}" type="pres">
      <dgm:prSet presAssocID="{C21776B7-A0FF-4BCA-BF4A-A85A28B01660}" presName="negativeSpace" presStyleCnt="0"/>
      <dgm:spPr/>
    </dgm:pt>
    <dgm:pt modelId="{98B10CAD-8D6D-40E8-A730-8062D72EF371}" type="pres">
      <dgm:prSet presAssocID="{C21776B7-A0FF-4BCA-BF4A-A85A28B01660}" presName="childText" presStyleLbl="conFgAcc1" presStyleIdx="2" presStyleCnt="6">
        <dgm:presLayoutVars>
          <dgm:bulletEnabled val="1"/>
        </dgm:presLayoutVars>
      </dgm:prSet>
      <dgm:spPr/>
    </dgm:pt>
    <dgm:pt modelId="{5D4A2C46-56A8-428B-B86D-5DC2975ED39A}" type="pres">
      <dgm:prSet presAssocID="{DF586080-91C7-441A-BB2C-5EB989CC6451}" presName="spaceBetweenRectangles" presStyleCnt="0"/>
      <dgm:spPr/>
    </dgm:pt>
    <dgm:pt modelId="{B7A782DF-5B74-4DA4-AFA7-D467C588E68D}" type="pres">
      <dgm:prSet presAssocID="{5F890937-A90C-4AAB-8608-F6331331F4EF}" presName="parentLin" presStyleCnt="0"/>
      <dgm:spPr/>
    </dgm:pt>
    <dgm:pt modelId="{E66D75A7-4A84-4800-9C00-6D36C66D0B33}" type="pres">
      <dgm:prSet presAssocID="{5F890937-A90C-4AAB-8608-F6331331F4EF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1F47730-DBAF-4E60-9611-7E1DF83C1C12}" type="pres">
      <dgm:prSet presAssocID="{5F890937-A90C-4AAB-8608-F6331331F4EF}" presName="parentText" presStyleLbl="node1" presStyleIdx="3" presStyleCnt="6" custScaleX="1154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C63BC-3166-4D3E-91C6-C8757E2C3C8E}" type="pres">
      <dgm:prSet presAssocID="{5F890937-A90C-4AAB-8608-F6331331F4EF}" presName="negativeSpace" presStyleCnt="0"/>
      <dgm:spPr/>
    </dgm:pt>
    <dgm:pt modelId="{7D219935-C6A8-46ED-8296-F7586C07ED8C}" type="pres">
      <dgm:prSet presAssocID="{5F890937-A90C-4AAB-8608-F6331331F4EF}" presName="childText" presStyleLbl="conFgAcc1" presStyleIdx="3" presStyleCnt="6">
        <dgm:presLayoutVars>
          <dgm:bulletEnabled val="1"/>
        </dgm:presLayoutVars>
      </dgm:prSet>
      <dgm:spPr/>
    </dgm:pt>
    <dgm:pt modelId="{41F12E1D-F921-49DD-9A9C-976F72E32BA9}" type="pres">
      <dgm:prSet presAssocID="{CED0E216-2677-4B80-9775-7AE8AB70209F}" presName="spaceBetweenRectangles" presStyleCnt="0"/>
      <dgm:spPr/>
    </dgm:pt>
    <dgm:pt modelId="{BE8A1766-8805-428B-8222-5AEB3BD8EA6F}" type="pres">
      <dgm:prSet presAssocID="{FBEC864E-93E3-40A5-AE5F-2AB86341B882}" presName="parentLin" presStyleCnt="0"/>
      <dgm:spPr/>
    </dgm:pt>
    <dgm:pt modelId="{D18E5C22-7B87-465B-BDC0-7759E05143B7}" type="pres">
      <dgm:prSet presAssocID="{FBEC864E-93E3-40A5-AE5F-2AB86341B882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F5D2B1EB-FBBE-46ED-A4C0-90872B3AB0F5}" type="pres">
      <dgm:prSet presAssocID="{FBEC864E-93E3-40A5-AE5F-2AB86341B88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93807D-49EF-4386-9F7C-8030369AD409}" type="pres">
      <dgm:prSet presAssocID="{FBEC864E-93E3-40A5-AE5F-2AB86341B882}" presName="negativeSpace" presStyleCnt="0"/>
      <dgm:spPr/>
    </dgm:pt>
    <dgm:pt modelId="{5C31A612-F24C-41C6-91A0-2395D3F058BE}" type="pres">
      <dgm:prSet presAssocID="{FBEC864E-93E3-40A5-AE5F-2AB86341B882}" presName="childText" presStyleLbl="conFgAcc1" presStyleIdx="4" presStyleCnt="6">
        <dgm:presLayoutVars>
          <dgm:bulletEnabled val="1"/>
        </dgm:presLayoutVars>
      </dgm:prSet>
      <dgm:spPr/>
    </dgm:pt>
    <dgm:pt modelId="{D7D3DBD1-083E-44E8-805F-679E9F3ED419}" type="pres">
      <dgm:prSet presAssocID="{C5F7217B-FE9F-4887-9A76-9B15C3C941C7}" presName="spaceBetweenRectangles" presStyleCnt="0"/>
      <dgm:spPr/>
    </dgm:pt>
    <dgm:pt modelId="{E32B2D7C-6B55-49D0-9048-00BFA9E6AFAF}" type="pres">
      <dgm:prSet presAssocID="{490769FF-CD47-4DB2-9D99-9B9BD8A6C372}" presName="parentLin" presStyleCnt="0"/>
      <dgm:spPr/>
    </dgm:pt>
    <dgm:pt modelId="{5F1B290F-98C4-49B6-893D-C32846CD9084}" type="pres">
      <dgm:prSet presAssocID="{490769FF-CD47-4DB2-9D99-9B9BD8A6C372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E274F112-7A74-4971-BBDE-6C886A1F0B69}" type="pres">
      <dgm:prSet presAssocID="{490769FF-CD47-4DB2-9D99-9B9BD8A6C37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64981-8624-4C7D-8350-BFAF57D63C85}" type="pres">
      <dgm:prSet presAssocID="{490769FF-CD47-4DB2-9D99-9B9BD8A6C372}" presName="negativeSpace" presStyleCnt="0"/>
      <dgm:spPr/>
    </dgm:pt>
    <dgm:pt modelId="{72DE743C-4665-402C-B0A8-DCD07FDCB80F}" type="pres">
      <dgm:prSet presAssocID="{490769FF-CD47-4DB2-9D99-9B9BD8A6C37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AE08CEF-E346-4884-B413-D9BA71E68772}" type="presOf" srcId="{0AE383AC-AC53-441B-AADD-08719D73CBCA}" destId="{06D9A448-47F9-4FEA-89BE-C0511221E33D}" srcOrd="0" destOrd="0" presId="urn:microsoft.com/office/officeart/2005/8/layout/list1"/>
    <dgm:cxn modelId="{66DE2110-0E3C-40F4-AB79-B48605DDE499}" type="presOf" srcId="{CB589E58-9FF1-41B8-9194-815976EC4BAE}" destId="{92A79F21-DCB9-492E-8526-479B730EA582}" srcOrd="0" destOrd="0" presId="urn:microsoft.com/office/officeart/2005/8/layout/list1"/>
    <dgm:cxn modelId="{45C5EAF9-6FBC-4290-9753-792D53B9FAF0}" type="presOf" srcId="{250B676B-6179-4E49-A4A6-B374187B6127}" destId="{E1547546-DB00-498C-A522-A4628964554E}" srcOrd="0" destOrd="0" presId="urn:microsoft.com/office/officeart/2005/8/layout/list1"/>
    <dgm:cxn modelId="{A8CCB365-C947-4A7F-91BD-18511A62BA14}" type="presOf" srcId="{490769FF-CD47-4DB2-9D99-9B9BD8A6C372}" destId="{5F1B290F-98C4-49B6-893D-C32846CD9084}" srcOrd="0" destOrd="0" presId="urn:microsoft.com/office/officeart/2005/8/layout/list1"/>
    <dgm:cxn modelId="{66199318-3ADF-4B72-AB1B-46318C8A7721}" srcId="{0AE383AC-AC53-441B-AADD-08719D73CBCA}" destId="{250B676B-6179-4E49-A4A6-B374187B6127}" srcOrd="1" destOrd="0" parTransId="{BB287EA7-158D-42F6-91A2-0714F4F8C9AD}" sibTransId="{FF23D023-D0FF-4172-A211-92DD3FA10D0B}"/>
    <dgm:cxn modelId="{27268FEE-4546-4558-8544-CF9791F074D2}" type="presOf" srcId="{C21776B7-A0FF-4BCA-BF4A-A85A28B01660}" destId="{4D02C66E-5B6E-426A-BFF0-800A165B5E34}" srcOrd="0" destOrd="0" presId="urn:microsoft.com/office/officeart/2005/8/layout/list1"/>
    <dgm:cxn modelId="{922B2DAB-A282-4AE9-A5E0-D30C42E500CB}" type="presOf" srcId="{FBEC864E-93E3-40A5-AE5F-2AB86341B882}" destId="{F5D2B1EB-FBBE-46ED-A4C0-90872B3AB0F5}" srcOrd="1" destOrd="0" presId="urn:microsoft.com/office/officeart/2005/8/layout/list1"/>
    <dgm:cxn modelId="{E2A87310-367C-4669-9CBF-75C6A9806F12}" type="presOf" srcId="{C21776B7-A0FF-4BCA-BF4A-A85A28B01660}" destId="{E3DE1951-6C9C-43AA-BCBA-1D928DBADCC6}" srcOrd="1" destOrd="0" presId="urn:microsoft.com/office/officeart/2005/8/layout/list1"/>
    <dgm:cxn modelId="{22122C49-BBBE-426F-8EF8-CC0B93C56515}" type="presOf" srcId="{CB589E58-9FF1-41B8-9194-815976EC4BAE}" destId="{B265EDF0-47BB-4085-9CE4-722335384127}" srcOrd="1" destOrd="0" presId="urn:microsoft.com/office/officeart/2005/8/layout/list1"/>
    <dgm:cxn modelId="{D34C40BF-FC2F-430A-91B1-68340F90D35D}" srcId="{0AE383AC-AC53-441B-AADD-08719D73CBCA}" destId="{CB589E58-9FF1-41B8-9194-815976EC4BAE}" srcOrd="0" destOrd="0" parTransId="{AAD0962D-F0FF-4C6C-B0F8-073E2911D5A1}" sibTransId="{F44F5315-D953-4041-ACC7-940DF525B302}"/>
    <dgm:cxn modelId="{4E146C35-127C-482A-8885-87BEA8DE31A3}" type="presOf" srcId="{5F890937-A90C-4AAB-8608-F6331331F4EF}" destId="{F1F47730-DBAF-4E60-9611-7E1DF83C1C12}" srcOrd="1" destOrd="0" presId="urn:microsoft.com/office/officeart/2005/8/layout/list1"/>
    <dgm:cxn modelId="{CD9F96EA-B41B-4C17-8E1B-3FA75BC2173C}" srcId="{0AE383AC-AC53-441B-AADD-08719D73CBCA}" destId="{FBEC864E-93E3-40A5-AE5F-2AB86341B882}" srcOrd="4" destOrd="0" parTransId="{AFEC673B-689D-416F-BB03-1DBF1F9792B7}" sibTransId="{C5F7217B-FE9F-4887-9A76-9B15C3C941C7}"/>
    <dgm:cxn modelId="{F083A360-6C12-470A-880F-8F1DEB490D4A}" srcId="{0AE383AC-AC53-441B-AADD-08719D73CBCA}" destId="{490769FF-CD47-4DB2-9D99-9B9BD8A6C372}" srcOrd="5" destOrd="0" parTransId="{3B525C8D-EA71-4DBE-AE94-2C71A04E27DD}" sibTransId="{4EBC038D-92E0-4F59-A33D-91F10134351F}"/>
    <dgm:cxn modelId="{6DEC64AA-4AB1-40CD-99EF-A7AADACE37E5}" srcId="{0AE383AC-AC53-441B-AADD-08719D73CBCA}" destId="{C21776B7-A0FF-4BCA-BF4A-A85A28B01660}" srcOrd="2" destOrd="0" parTransId="{068672C6-7F4B-4C8D-AC32-7CDAA0061AD4}" sibTransId="{DF586080-91C7-441A-BB2C-5EB989CC6451}"/>
    <dgm:cxn modelId="{0B728B79-1FD4-402E-A10E-720496DBA04F}" type="presOf" srcId="{250B676B-6179-4E49-A4A6-B374187B6127}" destId="{20F93CAE-9579-459C-8C72-9A80191BC4BF}" srcOrd="1" destOrd="0" presId="urn:microsoft.com/office/officeart/2005/8/layout/list1"/>
    <dgm:cxn modelId="{2CBF46E5-A85F-439F-B3AF-CF54ADB7CF46}" type="presOf" srcId="{FBEC864E-93E3-40A5-AE5F-2AB86341B882}" destId="{D18E5C22-7B87-465B-BDC0-7759E05143B7}" srcOrd="0" destOrd="0" presId="urn:microsoft.com/office/officeart/2005/8/layout/list1"/>
    <dgm:cxn modelId="{13741443-F870-4103-BC4D-091D6D03B432}" type="presOf" srcId="{490769FF-CD47-4DB2-9D99-9B9BD8A6C372}" destId="{E274F112-7A74-4971-BBDE-6C886A1F0B69}" srcOrd="1" destOrd="0" presId="urn:microsoft.com/office/officeart/2005/8/layout/list1"/>
    <dgm:cxn modelId="{E3603FE2-EF8E-4116-A7AA-2EAFBA542F2A}" srcId="{0AE383AC-AC53-441B-AADD-08719D73CBCA}" destId="{5F890937-A90C-4AAB-8608-F6331331F4EF}" srcOrd="3" destOrd="0" parTransId="{0B78960F-BA64-4B5F-86D0-1FF66C93518A}" sibTransId="{CED0E216-2677-4B80-9775-7AE8AB70209F}"/>
    <dgm:cxn modelId="{E1108D0D-A975-4BA9-BC24-E74B2FBB7993}" type="presOf" srcId="{5F890937-A90C-4AAB-8608-F6331331F4EF}" destId="{E66D75A7-4A84-4800-9C00-6D36C66D0B33}" srcOrd="0" destOrd="0" presId="urn:microsoft.com/office/officeart/2005/8/layout/list1"/>
    <dgm:cxn modelId="{C53ECE7F-DD5A-440B-BF6F-AC5FCA347C80}" type="presParOf" srcId="{06D9A448-47F9-4FEA-89BE-C0511221E33D}" destId="{C105AA40-548B-4BA3-AEEE-3086BC2E2929}" srcOrd="0" destOrd="0" presId="urn:microsoft.com/office/officeart/2005/8/layout/list1"/>
    <dgm:cxn modelId="{8E1084A0-3702-42A5-977F-42CA835DC41A}" type="presParOf" srcId="{C105AA40-548B-4BA3-AEEE-3086BC2E2929}" destId="{92A79F21-DCB9-492E-8526-479B730EA582}" srcOrd="0" destOrd="0" presId="urn:microsoft.com/office/officeart/2005/8/layout/list1"/>
    <dgm:cxn modelId="{C659A102-BD37-4B3B-989C-CF3E39D38390}" type="presParOf" srcId="{C105AA40-548B-4BA3-AEEE-3086BC2E2929}" destId="{B265EDF0-47BB-4085-9CE4-722335384127}" srcOrd="1" destOrd="0" presId="urn:microsoft.com/office/officeart/2005/8/layout/list1"/>
    <dgm:cxn modelId="{79CD0F6D-3F67-416B-ABD3-35A1B64DBAC9}" type="presParOf" srcId="{06D9A448-47F9-4FEA-89BE-C0511221E33D}" destId="{ECD1A5D6-060B-47CD-A3FE-60C9E9E53B28}" srcOrd="1" destOrd="0" presId="urn:microsoft.com/office/officeart/2005/8/layout/list1"/>
    <dgm:cxn modelId="{B3C7E6C3-B81E-4FD2-ADBC-150648643BB1}" type="presParOf" srcId="{06D9A448-47F9-4FEA-89BE-C0511221E33D}" destId="{FF39548B-5C89-4C18-BE7B-961CE07D3BE9}" srcOrd="2" destOrd="0" presId="urn:microsoft.com/office/officeart/2005/8/layout/list1"/>
    <dgm:cxn modelId="{4D00BDBF-0751-4665-BDCB-99C28B277459}" type="presParOf" srcId="{06D9A448-47F9-4FEA-89BE-C0511221E33D}" destId="{9EF5C3E5-1B7C-4A28-B636-2F9FDE41EB9D}" srcOrd="3" destOrd="0" presId="urn:microsoft.com/office/officeart/2005/8/layout/list1"/>
    <dgm:cxn modelId="{28CA6DFD-17F0-4501-840D-83B2F07B57D2}" type="presParOf" srcId="{06D9A448-47F9-4FEA-89BE-C0511221E33D}" destId="{26D606A0-B722-439A-BFB0-F3C482BB7350}" srcOrd="4" destOrd="0" presId="urn:microsoft.com/office/officeart/2005/8/layout/list1"/>
    <dgm:cxn modelId="{0E33D511-7E1D-416A-9724-80B92CD0C44A}" type="presParOf" srcId="{26D606A0-B722-439A-BFB0-F3C482BB7350}" destId="{E1547546-DB00-498C-A522-A4628964554E}" srcOrd="0" destOrd="0" presId="urn:microsoft.com/office/officeart/2005/8/layout/list1"/>
    <dgm:cxn modelId="{9D84D2F6-24DB-4332-9BFE-4A492C325BB0}" type="presParOf" srcId="{26D606A0-B722-439A-BFB0-F3C482BB7350}" destId="{20F93CAE-9579-459C-8C72-9A80191BC4BF}" srcOrd="1" destOrd="0" presId="urn:microsoft.com/office/officeart/2005/8/layout/list1"/>
    <dgm:cxn modelId="{622B048B-D732-4E3A-B3FB-FB123321EEBA}" type="presParOf" srcId="{06D9A448-47F9-4FEA-89BE-C0511221E33D}" destId="{E1AAB5EA-918E-4D29-9277-9A0745BC02B8}" srcOrd="5" destOrd="0" presId="urn:microsoft.com/office/officeart/2005/8/layout/list1"/>
    <dgm:cxn modelId="{CDFFC902-C5B0-4F86-8E45-2CF43047349C}" type="presParOf" srcId="{06D9A448-47F9-4FEA-89BE-C0511221E33D}" destId="{D51B2324-FCA7-4D82-94AF-1218B20B6B41}" srcOrd="6" destOrd="0" presId="urn:microsoft.com/office/officeart/2005/8/layout/list1"/>
    <dgm:cxn modelId="{21B7B82D-DC04-4040-AEA7-A63292961187}" type="presParOf" srcId="{06D9A448-47F9-4FEA-89BE-C0511221E33D}" destId="{1D35CE75-6AFD-4B87-95D3-6BCB63D10822}" srcOrd="7" destOrd="0" presId="urn:microsoft.com/office/officeart/2005/8/layout/list1"/>
    <dgm:cxn modelId="{AD4AE6B4-6D42-43B8-8D3C-6E3544C5026B}" type="presParOf" srcId="{06D9A448-47F9-4FEA-89BE-C0511221E33D}" destId="{2D23FBD2-5803-4423-AF6F-251964FCCC8A}" srcOrd="8" destOrd="0" presId="urn:microsoft.com/office/officeart/2005/8/layout/list1"/>
    <dgm:cxn modelId="{2303922E-5A16-419B-843F-DCF9E0868BF8}" type="presParOf" srcId="{2D23FBD2-5803-4423-AF6F-251964FCCC8A}" destId="{4D02C66E-5B6E-426A-BFF0-800A165B5E34}" srcOrd="0" destOrd="0" presId="urn:microsoft.com/office/officeart/2005/8/layout/list1"/>
    <dgm:cxn modelId="{410B216A-29E1-40C0-8E10-CDADC5FF9F09}" type="presParOf" srcId="{2D23FBD2-5803-4423-AF6F-251964FCCC8A}" destId="{E3DE1951-6C9C-43AA-BCBA-1D928DBADCC6}" srcOrd="1" destOrd="0" presId="urn:microsoft.com/office/officeart/2005/8/layout/list1"/>
    <dgm:cxn modelId="{A16BD642-B00C-419F-BFBF-FF3ABD176EC8}" type="presParOf" srcId="{06D9A448-47F9-4FEA-89BE-C0511221E33D}" destId="{3F57CC07-8E95-4048-8295-9F172910297C}" srcOrd="9" destOrd="0" presId="urn:microsoft.com/office/officeart/2005/8/layout/list1"/>
    <dgm:cxn modelId="{FEF8F5AB-D210-48C9-81E4-962FBA248E37}" type="presParOf" srcId="{06D9A448-47F9-4FEA-89BE-C0511221E33D}" destId="{98B10CAD-8D6D-40E8-A730-8062D72EF371}" srcOrd="10" destOrd="0" presId="urn:microsoft.com/office/officeart/2005/8/layout/list1"/>
    <dgm:cxn modelId="{114E7D09-F6C3-455C-9F92-DB726C630A2D}" type="presParOf" srcId="{06D9A448-47F9-4FEA-89BE-C0511221E33D}" destId="{5D4A2C46-56A8-428B-B86D-5DC2975ED39A}" srcOrd="11" destOrd="0" presId="urn:microsoft.com/office/officeart/2005/8/layout/list1"/>
    <dgm:cxn modelId="{E1332C4F-A77D-465F-A603-ACCFBAAED85F}" type="presParOf" srcId="{06D9A448-47F9-4FEA-89BE-C0511221E33D}" destId="{B7A782DF-5B74-4DA4-AFA7-D467C588E68D}" srcOrd="12" destOrd="0" presId="urn:microsoft.com/office/officeart/2005/8/layout/list1"/>
    <dgm:cxn modelId="{95E89F43-8A3B-40E0-AB57-BDA9300E7111}" type="presParOf" srcId="{B7A782DF-5B74-4DA4-AFA7-D467C588E68D}" destId="{E66D75A7-4A84-4800-9C00-6D36C66D0B33}" srcOrd="0" destOrd="0" presId="urn:microsoft.com/office/officeart/2005/8/layout/list1"/>
    <dgm:cxn modelId="{6D54F342-4528-43DC-A47E-85E38DCA6834}" type="presParOf" srcId="{B7A782DF-5B74-4DA4-AFA7-D467C588E68D}" destId="{F1F47730-DBAF-4E60-9611-7E1DF83C1C12}" srcOrd="1" destOrd="0" presId="urn:microsoft.com/office/officeart/2005/8/layout/list1"/>
    <dgm:cxn modelId="{32F7184C-FFB3-4388-9A82-EC8767F829E6}" type="presParOf" srcId="{06D9A448-47F9-4FEA-89BE-C0511221E33D}" destId="{27CC63BC-3166-4D3E-91C6-C8757E2C3C8E}" srcOrd="13" destOrd="0" presId="urn:microsoft.com/office/officeart/2005/8/layout/list1"/>
    <dgm:cxn modelId="{400DB84B-0BBD-4678-872A-46880A98ACCF}" type="presParOf" srcId="{06D9A448-47F9-4FEA-89BE-C0511221E33D}" destId="{7D219935-C6A8-46ED-8296-F7586C07ED8C}" srcOrd="14" destOrd="0" presId="urn:microsoft.com/office/officeart/2005/8/layout/list1"/>
    <dgm:cxn modelId="{DCC50A26-99AA-4E39-AA2E-33269E49D1CC}" type="presParOf" srcId="{06D9A448-47F9-4FEA-89BE-C0511221E33D}" destId="{41F12E1D-F921-49DD-9A9C-976F72E32BA9}" srcOrd="15" destOrd="0" presId="urn:microsoft.com/office/officeart/2005/8/layout/list1"/>
    <dgm:cxn modelId="{9F233DA9-6F19-4DA5-A8F8-3D559AD8F67F}" type="presParOf" srcId="{06D9A448-47F9-4FEA-89BE-C0511221E33D}" destId="{BE8A1766-8805-428B-8222-5AEB3BD8EA6F}" srcOrd="16" destOrd="0" presId="urn:microsoft.com/office/officeart/2005/8/layout/list1"/>
    <dgm:cxn modelId="{C01B3681-2C86-4DA6-AAC1-0454254A4224}" type="presParOf" srcId="{BE8A1766-8805-428B-8222-5AEB3BD8EA6F}" destId="{D18E5C22-7B87-465B-BDC0-7759E05143B7}" srcOrd="0" destOrd="0" presId="urn:microsoft.com/office/officeart/2005/8/layout/list1"/>
    <dgm:cxn modelId="{BC032CD3-16D9-4BE5-BDED-18F4EF64E0BE}" type="presParOf" srcId="{BE8A1766-8805-428B-8222-5AEB3BD8EA6F}" destId="{F5D2B1EB-FBBE-46ED-A4C0-90872B3AB0F5}" srcOrd="1" destOrd="0" presId="urn:microsoft.com/office/officeart/2005/8/layout/list1"/>
    <dgm:cxn modelId="{38D1C0F9-E470-4918-87A5-E7F6F48207D4}" type="presParOf" srcId="{06D9A448-47F9-4FEA-89BE-C0511221E33D}" destId="{0293807D-49EF-4386-9F7C-8030369AD409}" srcOrd="17" destOrd="0" presId="urn:microsoft.com/office/officeart/2005/8/layout/list1"/>
    <dgm:cxn modelId="{9669A06B-3252-48AC-A5D5-F083FFDE7ED3}" type="presParOf" srcId="{06D9A448-47F9-4FEA-89BE-C0511221E33D}" destId="{5C31A612-F24C-41C6-91A0-2395D3F058BE}" srcOrd="18" destOrd="0" presId="urn:microsoft.com/office/officeart/2005/8/layout/list1"/>
    <dgm:cxn modelId="{C330B98A-BFC7-402E-951E-B4F7E197941D}" type="presParOf" srcId="{06D9A448-47F9-4FEA-89BE-C0511221E33D}" destId="{D7D3DBD1-083E-44E8-805F-679E9F3ED419}" srcOrd="19" destOrd="0" presId="urn:microsoft.com/office/officeart/2005/8/layout/list1"/>
    <dgm:cxn modelId="{C168D5F2-D004-487F-94D2-775472AED009}" type="presParOf" srcId="{06D9A448-47F9-4FEA-89BE-C0511221E33D}" destId="{E32B2D7C-6B55-49D0-9048-00BFA9E6AFAF}" srcOrd="20" destOrd="0" presId="urn:microsoft.com/office/officeart/2005/8/layout/list1"/>
    <dgm:cxn modelId="{A70A4FE1-1B10-44A1-9D15-3E5643A79685}" type="presParOf" srcId="{E32B2D7C-6B55-49D0-9048-00BFA9E6AFAF}" destId="{5F1B290F-98C4-49B6-893D-C32846CD9084}" srcOrd="0" destOrd="0" presId="urn:microsoft.com/office/officeart/2005/8/layout/list1"/>
    <dgm:cxn modelId="{101ACAFE-2619-4C17-B0D2-1798D568064B}" type="presParOf" srcId="{E32B2D7C-6B55-49D0-9048-00BFA9E6AFAF}" destId="{E274F112-7A74-4971-BBDE-6C886A1F0B69}" srcOrd="1" destOrd="0" presId="urn:microsoft.com/office/officeart/2005/8/layout/list1"/>
    <dgm:cxn modelId="{8757FFFB-6958-49B6-B2E9-DD057DCF2EF5}" type="presParOf" srcId="{06D9A448-47F9-4FEA-89BE-C0511221E33D}" destId="{80764981-8624-4C7D-8350-BFAF57D63C85}" srcOrd="21" destOrd="0" presId="urn:microsoft.com/office/officeart/2005/8/layout/list1"/>
    <dgm:cxn modelId="{1AB330F6-2A7D-444C-A736-0DD4266C449F}" type="presParOf" srcId="{06D9A448-47F9-4FEA-89BE-C0511221E33D}" destId="{72DE743C-4665-402C-B0A8-DCD07FDCB80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39548B-5C89-4C18-BE7B-961CE07D3BE9}">
      <dsp:nvSpPr>
        <dsp:cNvPr id="0" name=""/>
        <dsp:cNvSpPr/>
      </dsp:nvSpPr>
      <dsp:spPr>
        <a:xfrm>
          <a:off x="0" y="3369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5EDF0-47BB-4085-9CE4-722335384127}">
      <dsp:nvSpPr>
        <dsp:cNvPr id="0" name=""/>
        <dsp:cNvSpPr/>
      </dsp:nvSpPr>
      <dsp:spPr>
        <a:xfrm>
          <a:off x="262708" y="41733"/>
          <a:ext cx="36779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Сравнение</a:t>
          </a:r>
          <a:endParaRPr lang="ru-RU" sz="3200" kern="1200" dirty="0"/>
        </a:p>
      </dsp:txBody>
      <dsp:txXfrm>
        <a:off x="262708" y="41733"/>
        <a:ext cx="3677920" cy="590400"/>
      </dsp:txXfrm>
    </dsp:sp>
    <dsp:sp modelId="{D51B2324-FCA7-4D82-94AF-1218B20B6B41}">
      <dsp:nvSpPr>
        <dsp:cNvPr id="0" name=""/>
        <dsp:cNvSpPr/>
      </dsp:nvSpPr>
      <dsp:spPr>
        <a:xfrm>
          <a:off x="0" y="12441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93CAE-9579-459C-8C72-9A80191BC4BF}">
      <dsp:nvSpPr>
        <dsp:cNvPr id="0" name=""/>
        <dsp:cNvSpPr/>
      </dsp:nvSpPr>
      <dsp:spPr>
        <a:xfrm>
          <a:off x="262708" y="948933"/>
          <a:ext cx="36779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Анализ</a:t>
          </a:r>
          <a:endParaRPr lang="ru-RU" sz="3200" kern="1200" dirty="0"/>
        </a:p>
      </dsp:txBody>
      <dsp:txXfrm>
        <a:off x="262708" y="948933"/>
        <a:ext cx="3677920" cy="590400"/>
      </dsp:txXfrm>
    </dsp:sp>
    <dsp:sp modelId="{98B10CAD-8D6D-40E8-A730-8062D72EF371}">
      <dsp:nvSpPr>
        <dsp:cNvPr id="0" name=""/>
        <dsp:cNvSpPr/>
      </dsp:nvSpPr>
      <dsp:spPr>
        <a:xfrm>
          <a:off x="0" y="21513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E1951-6C9C-43AA-BCBA-1D928DBADCC6}">
      <dsp:nvSpPr>
        <dsp:cNvPr id="0" name=""/>
        <dsp:cNvSpPr/>
      </dsp:nvSpPr>
      <dsp:spPr>
        <a:xfrm>
          <a:off x="262708" y="1856133"/>
          <a:ext cx="36779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Синтез</a:t>
          </a:r>
          <a:endParaRPr lang="ru-RU" sz="3200" kern="1200" dirty="0"/>
        </a:p>
      </dsp:txBody>
      <dsp:txXfrm>
        <a:off x="262708" y="1856133"/>
        <a:ext cx="3677920" cy="590400"/>
      </dsp:txXfrm>
    </dsp:sp>
    <dsp:sp modelId="{7D219935-C6A8-46ED-8296-F7586C07ED8C}">
      <dsp:nvSpPr>
        <dsp:cNvPr id="0" name=""/>
        <dsp:cNvSpPr/>
      </dsp:nvSpPr>
      <dsp:spPr>
        <a:xfrm>
          <a:off x="0" y="30585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F47730-DBAF-4E60-9611-7E1DF83C1C12}">
      <dsp:nvSpPr>
        <dsp:cNvPr id="0" name=""/>
        <dsp:cNvSpPr/>
      </dsp:nvSpPr>
      <dsp:spPr>
        <a:xfrm>
          <a:off x="262708" y="2763333"/>
          <a:ext cx="4246747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Абстрагирование</a:t>
          </a:r>
          <a:endParaRPr lang="ru-RU" sz="3200" kern="1200" dirty="0"/>
        </a:p>
      </dsp:txBody>
      <dsp:txXfrm>
        <a:off x="262708" y="2763333"/>
        <a:ext cx="4246747" cy="590400"/>
      </dsp:txXfrm>
    </dsp:sp>
    <dsp:sp modelId="{5C31A612-F24C-41C6-91A0-2395D3F058BE}">
      <dsp:nvSpPr>
        <dsp:cNvPr id="0" name=""/>
        <dsp:cNvSpPr/>
      </dsp:nvSpPr>
      <dsp:spPr>
        <a:xfrm>
          <a:off x="0" y="39657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D2B1EB-FBBE-46ED-A4C0-90872B3AB0F5}">
      <dsp:nvSpPr>
        <dsp:cNvPr id="0" name=""/>
        <dsp:cNvSpPr/>
      </dsp:nvSpPr>
      <dsp:spPr>
        <a:xfrm>
          <a:off x="262708" y="3670533"/>
          <a:ext cx="36779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Обобщение</a:t>
          </a:r>
          <a:endParaRPr lang="ru-RU" sz="2000" kern="1200" dirty="0"/>
        </a:p>
      </dsp:txBody>
      <dsp:txXfrm>
        <a:off x="262708" y="3670533"/>
        <a:ext cx="3677920" cy="590400"/>
      </dsp:txXfrm>
    </dsp:sp>
    <dsp:sp modelId="{72DE743C-4665-402C-B0A8-DCD07FDCB80F}">
      <dsp:nvSpPr>
        <dsp:cNvPr id="0" name=""/>
        <dsp:cNvSpPr/>
      </dsp:nvSpPr>
      <dsp:spPr>
        <a:xfrm>
          <a:off x="0" y="4872933"/>
          <a:ext cx="525417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4F112-7A74-4971-BBDE-6C886A1F0B69}">
      <dsp:nvSpPr>
        <dsp:cNvPr id="0" name=""/>
        <dsp:cNvSpPr/>
      </dsp:nvSpPr>
      <dsp:spPr>
        <a:xfrm>
          <a:off x="262708" y="4577733"/>
          <a:ext cx="36779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017" tIns="0" rIns="13901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Конкретизация</a:t>
          </a:r>
          <a:endParaRPr lang="ru-RU" sz="3200" kern="1200" dirty="0"/>
        </a:p>
      </dsp:txBody>
      <dsp:txXfrm>
        <a:off x="262708" y="4577733"/>
        <a:ext cx="367792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CFA47-A6B1-45C3-98BB-0201FD8E1C22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D0325-90BD-48C8-8AB2-02A697034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172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67C3E4-EE3F-4DE8-AAF2-30F4C038DA0A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CC46F-6633-4EC9-8F36-1D5D56D3ED54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57A8C4F1-88AC-4249-B188-CDAC66ED0FE3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3D718-FF7C-49AF-A748-BF6705538050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489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993279-5DE6-4C22-96C4-7531640B860E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13DE45-0596-4C08-AB82-C65D37A90781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9D425-8577-4754-96FF-4770197549CF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C5CDB-8CF8-4F05-9496-D33F482B4F0A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9FD9FC-648E-4AA0-91D8-EE3FA9B1A937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90CE18-789C-433C-80AD-D7A25F84895C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1FF39-42BE-47FC-85D9-4ABFF211C6BD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D133F-F950-4026-97EE-B1E4CC8AAD8B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E26A0E-C85E-48BB-957D-B3A592F54C9B}" type="datetime1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365AA3-C43D-4EA5-83D0-DCDF59254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F91856-1A4E-47AB-824F-1F1A08F5D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601" y="972457"/>
            <a:ext cx="12191999" cy="17832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интеллектуальных способностей ребёнка средствами математики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0B33514-649C-4917-86B7-571F7F10FE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69829" y="5500915"/>
            <a:ext cx="2989942" cy="1015396"/>
          </a:xfrm>
        </p:spPr>
        <p:txBody>
          <a:bodyPr>
            <a:normAutofit fontScale="62500" lnSpcReduction="2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работу : учитель начальных классов Иванова С.В.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289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Для определения уровня развития логического мышления учащихся  можно использовать методику «Четвёртый лишний».</a:t>
            </a:r>
            <a:r>
              <a:rPr lang="ru-RU" sz="4000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/>
              <a:t>-</a:t>
            </a:r>
            <a:r>
              <a:rPr lang="en-US" sz="2800" dirty="0" smtClean="0"/>
              <a:t> </a:t>
            </a:r>
            <a:r>
              <a:rPr lang="ru-RU" sz="2800" dirty="0" smtClean="0"/>
              <a:t>        ботинки, сапоги, шнурки, валенки;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молоток, топор, пила, гвоздь;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трамвай, автобус, трактор, троллейбус;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берёза, сосна, дерево, дуб;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самолёт, телега, человек, корабль;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Василий, Фёдор, Семён, Иванов;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сантиметр, метр, килограмм, километр;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</a:t>
            </a:r>
            <a:r>
              <a:rPr lang="ru-RU" sz="2800" i="1" dirty="0" smtClean="0"/>
              <a:t> </a:t>
            </a:r>
            <a:r>
              <a:rPr lang="ru-RU" sz="2800" dirty="0" smtClean="0"/>
              <a:t>токарь, учитель, врач, книга;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-         дедушка, учитель, папа, мама.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054"/>
            <a:ext cx="12192000" cy="92643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Юным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умникам и умницам.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Холодовой О.А.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xmlns="" id="{4867A86F-E48A-4510-8709-FA0DC08E2745}"/>
              </a:ext>
            </a:extLst>
          </p:cNvPr>
          <p:cNvSpPr txBox="1">
            <a:spLocks/>
          </p:cNvSpPr>
          <p:nvPr/>
        </p:nvSpPr>
        <p:spPr>
          <a:xfrm>
            <a:off x="1175657" y="972458"/>
            <a:ext cx="8766629" cy="3033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450000" algn="just">
              <a:lnSpc>
                <a:spcPct val="120000"/>
              </a:lnSpc>
            </a:pP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много различных пособий для развития логического мышления.</a:t>
            </a:r>
          </a:p>
          <a:p>
            <a:pPr marL="285750" indent="450000" algn="just">
              <a:lnSpc>
                <a:spcPct val="120000"/>
              </a:lnSpc>
            </a:pP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О.А. Холодовой являются эффективными и интересными методическими пособиями для детей, с помощью которых можно развивать у них познавательные способности, в том числе логическое мышление.</a:t>
            </a:r>
          </a:p>
          <a:p>
            <a:pPr marL="285750" indent="450000" algn="just">
              <a:lnSpc>
                <a:spcPct val="120000"/>
              </a:lnSpc>
            </a:pP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развития логического мышления в рабочих тетрадях приведены задания, которые позволяют на доступном детям материале и на их жизненном опыте строить правильные суждения и проводить доказательства без предварительного теоретического освоения самих законов и правил логики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40" y="4110322"/>
            <a:ext cx="4397831" cy="27476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7225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64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xmlns="" id="{4867A86F-E48A-4510-8709-FA0DC08E2745}"/>
              </a:ext>
            </a:extLst>
          </p:cNvPr>
          <p:cNvSpPr txBox="1">
            <a:spLocks/>
          </p:cNvSpPr>
          <p:nvPr/>
        </p:nvSpPr>
        <p:spPr>
          <a:xfrm>
            <a:off x="1412857" y="875284"/>
            <a:ext cx="7934342" cy="5307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450000" algn="just">
              <a:lnSpc>
                <a:spcPct val="120000"/>
              </a:lnSpc>
            </a:pP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s://img-fotki.yandex.ru/get/900241/200418627.211/0_1ba671_4af9ca1b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5563">
            <a:off x="9138613" y="4406854"/>
            <a:ext cx="2745351" cy="2708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61143" y="1233715"/>
            <a:ext cx="79828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учителя ребенок должен научиться рассуждать, выделять главное, анализировать разные факты и точки зрения, сопоставлять и сравнивать их, задавать вопросы и пытаться самостоятельно искать ответы на них. Без способности к самостоятельному мышлению вряд ли возможно интеллектуальное развитие ребенка 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Полезен не столько готовый результат, сколько сам процесс решения с его гипотезами, ошибками, сравнениями различных идей, оценками и открытиями, что, в конечном счёте, может привести к личным победам в развитии ума.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138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2438400"/>
            <a:ext cx="8436864" cy="114663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 flipH="1" flipV="1">
            <a:off x="7895770" y="8084456"/>
            <a:ext cx="439493" cy="870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48228" y="78110"/>
            <a:ext cx="878114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это мощный фактор интеллектуального развития ребенка, формирования его познавательных и творческих способностей.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современных обучающих программах начальной школы важное значение придается логической составляющей. Развитие логического мышления ребенка подразумевает формирование логических приемов мыслительной деятельности, а также умения понимать и прослеживать причинно-следственные связи явлений и умения выстраивать простейшие умозаключения на основе причинно-следственной связи. Чтобы школьник не испытывал трудности буквально с первых уроков и ему не пришлось учиться с нуля, уже сейчас, в дошкольный период, нужно готовить ребенка соответствующим образом.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2743" y="3599543"/>
            <a:ext cx="894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Логическое мышление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природный дар, с наличием или отсутствием которого следует смириться. Существует большое количество исследований, подтверждающих, что развитием логического мышления можно и нужно заниматься (даже в тех случаях, когда природные задатки ребенка в этой области весьма скромны). Прежде всего разберемся в том, из чего складывается логическое мышление.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305143" cy="9264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«Логическое мышление»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xmlns="" id="{4867A86F-E48A-4510-8709-FA0DC08E2745}"/>
              </a:ext>
            </a:extLst>
          </p:cNvPr>
          <p:cNvSpPr txBox="1">
            <a:spLocks/>
          </p:cNvSpPr>
          <p:nvPr/>
        </p:nvSpPr>
        <p:spPr>
          <a:xfrm>
            <a:off x="1340285" y="976882"/>
            <a:ext cx="7208628" cy="5598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21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форма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  умозаключений и суждений по законам логии. </a:t>
            </a:r>
            <a:endParaRPr lang="ru-RU" sz="2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450000" algn="r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(Н.Н. Михайлова)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21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умственных логически достоверных действий или операций мышления, связанных причинно-следственными закономерностями, позволяющими согласовать наличные знания с целью описания и преобразования объективной действительности. </a:t>
            </a:r>
            <a:endParaRPr lang="ru-RU" sz="2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450000" algn="r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(Л.Ю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Огерчук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21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логическое мышление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мыслительный процесс, в котором человек использует логические конструкции и которому свойственна доказательность, рассудительность.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17695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64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2ABF0E-8F60-489C-9B12-51B1A8FEC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4115" y="682171"/>
            <a:ext cx="9753599" cy="3004458"/>
          </a:xfrm>
        </p:spPr>
        <p:txBody>
          <a:bodyPr>
            <a:normAutofit/>
          </a:bodyPr>
          <a:lstStyle/>
          <a:p>
            <a:pPr indent="450000" algn="just"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школе первокласснику требуется высокий уровень развития логического мышления, так как без него невозможно успешное освоение программы. Это связано с тем, что недостаточный уровень развития логического мышления в течение первого года обучения создаст первокласснику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трудности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7023F32B-36CC-4083-95E3-066B6A04088A}"/>
              </a:ext>
            </a:extLst>
          </p:cNvPr>
          <p:cNvSpPr txBox="1">
            <a:spLocks/>
          </p:cNvSpPr>
          <p:nvPr/>
        </p:nvSpPr>
        <p:spPr>
          <a:xfrm>
            <a:off x="682172" y="2815772"/>
            <a:ext cx="9637486" cy="4172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000"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школьном возрасте необходимо проводить целенаправленную работу по обучению детей основным приемам мыслительных действий.</a:t>
            </a:r>
          </a:p>
          <a:p>
            <a:pPr indent="450000"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формирования приемов логического мышления не реализуются сами собой. Учитель должен работать в этом направлении, организуя весь процесс обучения так, чтобы, с одной стороны, он обогащал детей знаниями, а с другой, формировал приемы мышления.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43854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64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логического мышления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CD708A7-BEB6-481F-8199-16027CB9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5AA3-C43D-4EA5-83D0-DCDF592547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xmlns="" id="{4867A86F-E48A-4510-8709-FA0DC08E2745}"/>
              </a:ext>
            </a:extLst>
          </p:cNvPr>
          <p:cNvSpPr txBox="1">
            <a:spLocks/>
          </p:cNvSpPr>
          <p:nvPr/>
        </p:nvSpPr>
        <p:spPr>
          <a:xfrm>
            <a:off x="1383828" y="1034942"/>
            <a:ext cx="8543943" cy="50755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algn="just">
              <a:lnSpc>
                <a:spcPct val="120000"/>
              </a:lnSpc>
            </a:pP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Образно-логическое мышление (наглядно-образное мышление).</a:t>
            </a:r>
          </a:p>
          <a:p>
            <a:pPr marL="285750" algn="just">
              <a:lnSpc>
                <a:spcPct val="120000"/>
              </a:lnSpc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мыслительный процесс, во время которого человек визуально проигрывает сложившуюся ситуацию. </a:t>
            </a:r>
            <a:endParaRPr lang="ru-RU" sz="2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lnSpc>
                <a:spcPct val="120000"/>
              </a:lnSpc>
            </a:pP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Абстрактно-логическое мышление.</a:t>
            </a:r>
          </a:p>
          <a:p>
            <a:pPr marL="285750" algn="just">
              <a:lnSpc>
                <a:spcPct val="120000"/>
              </a:lnSpc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Основывается на воображении и абстрагировании от внешних факторов с акцентом на проблему, факты и выводы. </a:t>
            </a:r>
            <a:endParaRPr lang="ru-RU" sz="2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lnSpc>
                <a:spcPct val="120000"/>
              </a:lnSpc>
            </a:pP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Словесно-логическое мышление.</a:t>
            </a:r>
          </a:p>
          <a:p>
            <a:pPr marL="285750" algn="just">
              <a:lnSpc>
                <a:spcPct val="120000"/>
              </a:lnSpc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тип мышления основывается на речи, словах, внимательности </a:t>
            </a:r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собеседника, аргументировать позиции фактами и </a:t>
            </a: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действиями.</a:t>
            </a:r>
          </a:p>
        </p:txBody>
      </p:sp>
    </p:spTree>
    <p:extLst>
      <p:ext uri="{BB962C8B-B14F-4D97-AF65-F5344CB8AC3E}">
        <p14:creationId xmlns="" xmlns:p14="http://schemas.microsoft.com/office/powerpoint/2010/main" val="3918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2AE9B-17A4-42FD-AEEC-606007E6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643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логического мышления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696282025"/>
              </p:ext>
            </p:extLst>
          </p:nvPr>
        </p:nvGraphicFramePr>
        <p:xfrm>
          <a:off x="0" y="1439333"/>
          <a:ext cx="525417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Текст 2">
            <a:extLst>
              <a:ext uri="{FF2B5EF4-FFF2-40B4-BE49-F238E27FC236}">
                <a16:creationId xmlns:a16="http://schemas.microsoft.com/office/drawing/2014/main" xmlns="" id="{7023F32B-36CC-4083-95E3-066B6A04088A}"/>
              </a:ext>
            </a:extLst>
          </p:cNvPr>
          <p:cNvSpPr txBox="1">
            <a:spLocks/>
          </p:cNvSpPr>
          <p:nvPr/>
        </p:nvSpPr>
        <p:spPr>
          <a:xfrm>
            <a:off x="5602515" y="1582057"/>
            <a:ext cx="5036456" cy="497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000" algn="just"/>
            <a:r>
              <a:rPr lang="ru-RU" sz="2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логического мышления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умственные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действия, в результате которых из обособленных и обобщенных знаний, представленных в определенных понятиях, получают новые знания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000"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взаимно дополняют друг друга и служат для преобразования информации, в результате которого удается быстро найти решение определенной задачи.</a:t>
            </a:r>
          </a:p>
        </p:txBody>
      </p:sp>
    </p:spTree>
    <p:extLst>
      <p:ext uri="{BB962C8B-B14F-4D97-AF65-F5344CB8AC3E}">
        <p14:creationId xmlns="" xmlns:p14="http://schemas.microsoft.com/office/powerpoint/2010/main" val="91342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771"/>
            <a:ext cx="5915025" cy="599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9884" y="217714"/>
            <a:ext cx="4934857" cy="600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914" y="319314"/>
            <a:ext cx="4630057" cy="599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199" y="420914"/>
            <a:ext cx="4746172" cy="606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153" y="241981"/>
            <a:ext cx="5182734" cy="618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0571" y="319313"/>
            <a:ext cx="5167086" cy="574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649</TotalTime>
  <Words>664</Words>
  <Application>Microsoft Office PowerPoint</Application>
  <PresentationFormat>Произвольный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Развитие интеллектуальных способностей ребёнка средствами математики</vt:lpstr>
      <vt:lpstr>Слайд 2</vt:lpstr>
      <vt:lpstr>«Логическое мышление»</vt:lpstr>
      <vt:lpstr>Логическое мышление</vt:lpstr>
      <vt:lpstr>Виды логического мышления</vt:lpstr>
      <vt:lpstr>Операции логического мышления</vt:lpstr>
      <vt:lpstr>Слайд 7</vt:lpstr>
      <vt:lpstr>Слайд 8</vt:lpstr>
      <vt:lpstr>Слайд 9</vt:lpstr>
      <vt:lpstr>Для определения уровня развития логического мышления учащихся  можно использовать методику «Четвёртый лишний». </vt:lpstr>
      <vt:lpstr>Юным умникам и умницам. Холодовой О.А.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кондиционирования воздуха. Устройство кондиционера</dc:title>
  <dc:creator>Иван Чернов</dc:creator>
  <cp:lastModifiedBy>User</cp:lastModifiedBy>
  <cp:revision>59</cp:revision>
  <dcterms:created xsi:type="dcterms:W3CDTF">2022-01-11T07:31:52Z</dcterms:created>
  <dcterms:modified xsi:type="dcterms:W3CDTF">2023-06-12T15:43:37Z</dcterms:modified>
</cp:coreProperties>
</file>