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B41A-8A9C-4CBE-A345-DD456D4E032B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F06C-6884-4ADF-864E-B8E1C0DE6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781978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B41A-8A9C-4CBE-A345-DD456D4E032B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F06C-6884-4ADF-864E-B8E1C0DE6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747687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B41A-8A9C-4CBE-A345-DD456D4E032B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F06C-6884-4ADF-864E-B8E1C0DE6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70686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B41A-8A9C-4CBE-A345-DD456D4E032B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F06C-6884-4ADF-864E-B8E1C0DE6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8866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B41A-8A9C-4CBE-A345-DD456D4E032B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F06C-6884-4ADF-864E-B8E1C0DE6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2846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B41A-8A9C-4CBE-A345-DD456D4E032B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F06C-6884-4ADF-864E-B8E1C0DE6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10938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B41A-8A9C-4CBE-A345-DD456D4E032B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F06C-6884-4ADF-864E-B8E1C0DE6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22067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B41A-8A9C-4CBE-A345-DD456D4E032B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F06C-6884-4ADF-864E-B8E1C0DE6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01901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B41A-8A9C-4CBE-A345-DD456D4E032B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F06C-6884-4ADF-864E-B8E1C0DE6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84814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B41A-8A9C-4CBE-A345-DD456D4E032B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F06C-6884-4ADF-864E-B8E1C0DE6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96241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6FB41A-8A9C-4CBE-A345-DD456D4E032B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DEF06C-6884-4ADF-864E-B8E1C0DE6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765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6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6FB41A-8A9C-4CBE-A345-DD456D4E032B}" type="datetimeFigureOut">
              <a:rPr lang="ru-RU" smtClean="0"/>
              <a:t>13.06.2023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DEF06C-6884-4ADF-864E-B8E1C0DE6C7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788512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g"/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8173" y="450376"/>
            <a:ext cx="848890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Признаки весны</a:t>
            </a:r>
            <a:endParaRPr lang="ru-RU" sz="2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078173" y="1514901"/>
            <a:ext cx="952613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ярко светит солнце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растаял снег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прилетели с юга птицы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люди одели весеннюю легкую одежду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начинают распускаться первые весенние цветы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ru-RU" sz="24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набухают почки.</a:t>
            </a:r>
            <a:endParaRPr lang="ru-RU" sz="24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039762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7547" y="202156"/>
            <a:ext cx="5999968" cy="4494521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75686" y="202156"/>
            <a:ext cx="4756671" cy="459264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677468" y="5349922"/>
            <a:ext cx="663281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Ива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1679241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69743" y="135323"/>
            <a:ext cx="8361032" cy="556388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036024" y="5835687"/>
            <a:ext cx="66737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Ландыш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57596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785" y="315374"/>
            <a:ext cx="5718413" cy="4400497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55391" y="315374"/>
            <a:ext cx="4913193" cy="655936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746914" y="5186149"/>
            <a:ext cx="436728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Черёмуха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844903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1032486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22876"/>
          <a:stretch/>
        </p:blipFill>
        <p:spPr>
          <a:xfrm>
            <a:off x="818866" y="976953"/>
            <a:ext cx="10372298" cy="47414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2635467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9929" y="120678"/>
            <a:ext cx="5567196" cy="5161005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080681" y="5527344"/>
            <a:ext cx="589583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Подснежник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4374551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957" y="0"/>
            <a:ext cx="5836194" cy="3883722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68459" y="669877"/>
            <a:ext cx="5398399" cy="601752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1530327" y="4913195"/>
            <a:ext cx="470847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Ольха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807863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3898" y="109685"/>
            <a:ext cx="5837119" cy="4411776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20343" y="1046101"/>
            <a:ext cx="6148743" cy="368924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158941" y="5429354"/>
            <a:ext cx="54727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Мать-и-мачеха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6792400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20620" y="214507"/>
            <a:ext cx="6460609" cy="497164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653887" y="5500048"/>
            <a:ext cx="5295331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Медуница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521165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47916" y="304013"/>
            <a:ext cx="6701051" cy="50000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217159" y="5554640"/>
            <a:ext cx="6687403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Купальница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843360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83640" y="119852"/>
            <a:ext cx="7629099" cy="5188909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39988" y="5540992"/>
            <a:ext cx="734249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latin typeface="Arial" panose="020B0604020202020204" pitchFamily="34" charset="0"/>
                <a:cs typeface="Arial" panose="020B0604020202020204" pitchFamily="34" charset="0"/>
              </a:rPr>
              <a:t>Одуванчик</a:t>
            </a:r>
            <a:endParaRPr lang="ru-RU" sz="48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72872057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33</Words>
  <Application>Microsoft Office PowerPoint</Application>
  <PresentationFormat>Широкоэкранный</PresentationFormat>
  <Paragraphs>16</Paragraphs>
  <Slides>12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6" baseType="lpstr">
      <vt:lpstr>Arial</vt:lpstr>
      <vt:lpstr>Calibri</vt:lpstr>
      <vt:lpstr>Calibri Light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ACER1</dc:creator>
  <cp:lastModifiedBy>ACER1</cp:lastModifiedBy>
  <cp:revision>4</cp:revision>
  <dcterms:created xsi:type="dcterms:W3CDTF">2023-05-04T10:23:15Z</dcterms:created>
  <dcterms:modified xsi:type="dcterms:W3CDTF">2023-06-12T20:31:21Z</dcterms:modified>
</cp:coreProperties>
</file>