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740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1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84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9803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585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395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74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22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02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50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99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108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0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9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3147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34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71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744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EEF8AA-7178-40EA-B2DA-4A2D7161FD91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3066FFB-77A0-4B95-AA50-3B75B750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7F824-AEDB-10DF-83C3-C428FCA8A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5908" y="1055077"/>
            <a:ext cx="5838092" cy="147710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Под микроскопом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3BF940-7C5B-3121-A669-DCBF52049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789878"/>
            <a:ext cx="6787662" cy="506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749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528CA-2AFE-247D-CCDB-D93AB8FD9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CEEFEA-29FA-08D3-600A-C20A15474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79386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CE3A5-D0EF-4F1F-B593-D9F79213E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3B60CE-F17A-86EA-DE71-F370E7EDDB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44000" cy="6853237"/>
          </a:xfrm>
        </p:spPr>
      </p:pic>
    </p:spTree>
    <p:extLst>
      <p:ext uri="{BB962C8B-B14F-4D97-AF65-F5344CB8AC3E}">
        <p14:creationId xmlns:p14="http://schemas.microsoft.com/office/powerpoint/2010/main" val="1735376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08EC94-6A72-A4F7-0236-B9E74EFB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503F23-DF62-FCD8-AB8D-C5A89A879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4503"/>
          </a:xfrm>
        </p:spPr>
      </p:pic>
    </p:spTree>
    <p:extLst>
      <p:ext uri="{BB962C8B-B14F-4D97-AF65-F5344CB8AC3E}">
        <p14:creationId xmlns:p14="http://schemas.microsoft.com/office/powerpoint/2010/main" val="2788472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41EA8-AEF5-FD76-5A39-6AD4E4568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39007C9-C751-91A7-FAEE-D89C1EC16C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63"/>
            <a:ext cx="9144001" cy="6853237"/>
          </a:xfrm>
        </p:spPr>
      </p:pic>
    </p:spTree>
    <p:extLst>
      <p:ext uri="{BB962C8B-B14F-4D97-AF65-F5344CB8AC3E}">
        <p14:creationId xmlns:p14="http://schemas.microsoft.com/office/powerpoint/2010/main" val="2634235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40E8B-86E1-6212-A9E3-B35B322C8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37F5F3-BA04-B4B3-E940-D57AB5D5AA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73525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AB88E-16B7-24BB-419D-B94CDB123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68FA3D6-8A91-8FB1-ABF8-B37F79F30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65273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50CD8-FE52-2F15-873E-166DA206B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640B1B-6189-9289-E103-575BFD237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02889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AADCB2-8D7D-C1BB-97A3-6BA37066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604F15-4F64-C5F0-F601-97F511C695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44000" cy="6853237"/>
          </a:xfrm>
        </p:spPr>
      </p:pic>
    </p:spTree>
    <p:extLst>
      <p:ext uri="{BB962C8B-B14F-4D97-AF65-F5344CB8AC3E}">
        <p14:creationId xmlns:p14="http://schemas.microsoft.com/office/powerpoint/2010/main" val="318604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B5113-F6C0-234F-F807-24333482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665E49-4D4E-E8EC-CC95-C09EB526E6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747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D93AF-2AA0-2925-6246-F2D519115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C5B0DC-220F-4869-CCDD-A8CDE6E45C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44000" cy="6853237"/>
          </a:xfrm>
        </p:spPr>
      </p:pic>
    </p:spTree>
    <p:extLst>
      <p:ext uri="{BB962C8B-B14F-4D97-AF65-F5344CB8AC3E}">
        <p14:creationId xmlns:p14="http://schemas.microsoft.com/office/powerpoint/2010/main" val="3029921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Tw Cen MT</vt:lpstr>
      <vt:lpstr>Капля</vt:lpstr>
      <vt:lpstr>Под микроскопом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 микроскопом</dc:title>
  <dc:creator>dns office</dc:creator>
  <cp:lastModifiedBy>dns office</cp:lastModifiedBy>
  <cp:revision>1</cp:revision>
  <dcterms:created xsi:type="dcterms:W3CDTF">2023-03-26T16:40:56Z</dcterms:created>
  <dcterms:modified xsi:type="dcterms:W3CDTF">2023-03-26T16:55:59Z</dcterms:modified>
</cp:coreProperties>
</file>