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5" d="100"/>
          <a:sy n="75" d="100"/>
        </p:scale>
        <p:origin x="-93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CA518-D33D-4CCE-832E-8489DF6DFE12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3228-C852-41E3-BBB6-3B418D0BD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8EFAA-FFBC-4368-A1E1-1F19A309D30E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0029-E331-4BE1-B8EF-634FBAAD4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0F7A-0713-4E06-85DD-CD7472F59583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3CE8-3270-4868-AF12-E70E479FE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B248F-95BE-47FF-B5E9-093B7C5C9267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C4501-7EEB-4B76-915B-6090A1F16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EB2A6-60F8-4A99-85CE-74B39CA4448C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5A1F-B9E4-4953-998B-EEE3C5305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3ADE5-E1C2-49EF-8395-6697D528508E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BEC3-53D7-4C1D-8197-12DEE12B7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33AD-500E-42A6-B367-F6799D51FE1F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E4D6-03DE-4E3F-9D55-C84CB296B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EF1-A3AF-4A0E-9C5F-11F5279D7DEE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442CF-9A86-4B28-AD2E-0CA4C7D32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48455-28AB-43A1-89EB-E00FB87BE425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2BBF3-952D-4115-97B2-9E3CA59F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0F52-DD45-443D-BFB4-E0E540DFB322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346F-0820-41C7-AEBF-0D9B43B18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CC896-EEB1-4767-93EE-8B8805A3E5DD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5812E-8E47-4D16-8AE8-26CDC039C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F4695B7-707E-4774-9B6D-813A5586E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Поговорим </a:t>
            </a:r>
          </a:p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дружбе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785813"/>
            <a:ext cx="8280400" cy="55927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1. Один за всех и все за одного.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2. Уважайте друг друга и помогайте друг другу.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3. Радуйтесь вместе с друзьями.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4. Не обижайте друзей и всех, кто вас окружает.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6. Берегите друзей, ведь друга потерять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легко. Старый друг лучше новых двух.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1828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3554" name="Picture 5" descr="2402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9088" y="2027238"/>
            <a:ext cx="8496300" cy="3163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b="1" i="1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Кто это?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0" y="500063"/>
            <a:ext cx="5357813" cy="4386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>
            <a:spLocks noChangeArrowheads="1"/>
          </p:cNvSpPr>
          <p:nvPr/>
        </p:nvSpPr>
        <p:spPr bwMode="auto">
          <a:xfrm>
            <a:off x="539750" y="1125538"/>
            <a:ext cx="835183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Franklin Gothic Book" pitchFamily="34" charset="0"/>
              </a:rPr>
              <a:t>Настоящий друг </a:t>
            </a:r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–  это тот, кто никогда не обманывает своего друга</a:t>
            </a:r>
            <a:r>
              <a:rPr lang="ru-RU" sz="2800" b="1" dirty="0" smtClean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.</a:t>
            </a:r>
            <a:endParaRPr lang="ru-RU" sz="2800" b="1" dirty="0">
              <a:solidFill>
                <a:schemeClr val="accent4">
                  <a:lumMod val="25000"/>
                </a:schemeClr>
              </a:solidFill>
              <a:latin typeface="Franklin Gothic Book" pitchFamily="34" charset="0"/>
            </a:endParaRPr>
          </a:p>
          <a:p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Franklin Gothic Book" pitchFamily="34" charset="0"/>
              </a:rPr>
              <a:t>Настоящий друг </a:t>
            </a:r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– это тот, кто не пожалеет поделиться  со своим другом всем, что сам имеет</a:t>
            </a:r>
            <a:r>
              <a:rPr lang="ru-RU" sz="2800" b="1" dirty="0" smtClean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.</a:t>
            </a:r>
            <a:endParaRPr lang="ru-RU" sz="2800" b="1" dirty="0">
              <a:solidFill>
                <a:schemeClr val="accent4">
                  <a:lumMod val="25000"/>
                </a:schemeClr>
              </a:solidFill>
              <a:latin typeface="Franklin Gothic Book" pitchFamily="34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Franklin Gothic Book" pitchFamily="34" charset="0"/>
              </a:rPr>
              <a:t>Настоящий друг</a:t>
            </a:r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 – это тот, кто не станет смеяться над бедой или неудачей своего друга</a:t>
            </a:r>
            <a:r>
              <a:rPr lang="ru-RU" sz="2800" b="1" dirty="0" smtClean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.</a:t>
            </a:r>
            <a:endParaRPr lang="ru-RU" sz="2800" b="1" dirty="0">
              <a:solidFill>
                <a:schemeClr val="accent4">
                  <a:lumMod val="25000"/>
                </a:schemeClr>
              </a:solidFill>
              <a:latin typeface="Franklin Gothic Book" pitchFamily="34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Franklin Gothic Book" pitchFamily="34" charset="0"/>
              </a:rPr>
              <a:t>Настоящий друг </a:t>
            </a:r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– это тот, с кем всегда интересно и никогда не скучно</a:t>
            </a:r>
            <a:r>
              <a:rPr lang="ru-RU" sz="2800" b="1" dirty="0" smtClean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.</a:t>
            </a:r>
            <a:endParaRPr lang="ru-RU" sz="2800" b="1" dirty="0">
              <a:solidFill>
                <a:schemeClr val="accent4">
                  <a:lumMod val="25000"/>
                </a:schemeClr>
              </a:solidFill>
              <a:latin typeface="Franklin Gothic Book" pitchFamily="34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Franklin Gothic Book" pitchFamily="34" charset="0"/>
              </a:rPr>
              <a:t>Настоящий друг </a:t>
            </a:r>
            <a:r>
              <a:rPr lang="ru-RU" sz="2800" b="1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– это тот, кто постарается защитить от обидчика.</a:t>
            </a:r>
            <a:r>
              <a:rPr lang="ru-RU" sz="2800" dirty="0">
                <a:solidFill>
                  <a:schemeClr val="accent4">
                    <a:lumMod val="25000"/>
                  </a:schemeClr>
                </a:solidFill>
                <a:latin typeface="Franklin Gothic Book" pitchFamily="34" charset="0"/>
              </a:rPr>
              <a:t> </a:t>
            </a:r>
          </a:p>
          <a:p>
            <a:endParaRPr lang="ru-RU" sz="2800" dirty="0">
              <a:latin typeface="Franklin Gothic Book" pitchFamily="34" charset="0"/>
            </a:endParaRPr>
          </a:p>
        </p:txBody>
      </p:sp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F:\CLIPART8\J034336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076700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F:\CLIPART8\J034339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5750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Какие пословицы о дружбе вы знаете?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Нет друга – ищи, а нашёл-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Друзья познаются в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имей сто рублей, а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Старый друг лучше…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Закончи пословицу: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Человек без друзей, что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Дружба не гриб, в лесу…</a:t>
            </a:r>
          </a:p>
        </p:txBody>
      </p:sp>
      <p:pic>
        <p:nvPicPr>
          <p:cNvPr id="18440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29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А С КЕМ ВЫ ДРУЖИТЕ?!</a:t>
            </a:r>
          </a:p>
        </p:txBody>
      </p:sp>
      <p:pic>
        <p:nvPicPr>
          <p:cNvPr id="4" name="Рисунок 3" descr="F:\CLIPART6\J02975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857375"/>
            <a:ext cx="192881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00188"/>
            <a:ext cx="21431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571625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4572000"/>
            <a:ext cx="202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3857625"/>
            <a:ext cx="219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8" y="4572000"/>
            <a:ext cx="1735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4.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14290"/>
            <a:ext cx="8686800" cy="11430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С ЧЕГО НАЧИНАЕТСЯ ДРУЖБА?</a:t>
            </a:r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84675" y="3089275"/>
            <a:ext cx="298450" cy="296863"/>
          </a:xfrm>
        </p:spPr>
      </p:pic>
      <p:pic>
        <p:nvPicPr>
          <p:cNvPr id="20483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1989138"/>
            <a:ext cx="3352800" cy="396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kern="1200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Могут ли руки помочь  подружиться?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000250"/>
            <a:ext cx="86868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- </a:t>
            </a:r>
            <a:r>
              <a:rPr lang="ru-RU" sz="3500" b="1" i="1" dirty="0">
                <a:solidFill>
                  <a:srgbClr val="FF0000"/>
                </a:solidFill>
              </a:rPr>
              <a:t>Потрогайте руки друг друга. </a:t>
            </a:r>
          </a:p>
          <a:p>
            <a:pPr eaLnBrk="1" hangingPunct="1">
              <a:defRPr/>
            </a:pPr>
            <a:r>
              <a:rPr lang="ru-RU" sz="3500" b="1" i="1" dirty="0"/>
              <a:t>  Что можно о них сказать?</a:t>
            </a:r>
          </a:p>
          <a:p>
            <a:pPr eaLnBrk="1" hangingPunct="1">
              <a:defRPr/>
            </a:pPr>
            <a:r>
              <a:rPr lang="ru-RU" sz="3500" b="1" i="1" dirty="0"/>
              <a:t>- </a:t>
            </a:r>
            <a:r>
              <a:rPr lang="ru-RU" sz="3500" b="1" i="1" dirty="0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pPr eaLnBrk="1" hangingPunct="1">
              <a:defRPr/>
            </a:pPr>
            <a:r>
              <a:rPr lang="ru-RU" sz="3500" b="1" i="1" dirty="0"/>
              <a:t>  Что вы чувствуете?</a:t>
            </a:r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322</TotalTime>
  <Words>311</Words>
  <Application>Microsoft Office PowerPoint</Application>
  <PresentationFormat>Экран (4:3)</PresentationFormat>
  <Paragraphs>44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Облака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А С КЕМ ВЫ ДРУЖИТЕ?!</vt:lpstr>
      <vt:lpstr>С ЧЕГО НАЧИНАЕТСЯ ДРУЖБА?</vt:lpstr>
      <vt:lpstr>Могут ли руки помочь  подружиться?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42</cp:revision>
  <dcterms:created xsi:type="dcterms:W3CDTF">2009-01-11T07:29:29Z</dcterms:created>
  <dcterms:modified xsi:type="dcterms:W3CDTF">2022-01-17T18:38:56Z</dcterms:modified>
</cp:coreProperties>
</file>