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sldIdLst>
    <p:sldId id="256" r:id="rId6"/>
    <p:sldId id="263" r:id="rId7"/>
    <p:sldId id="259" r:id="rId8"/>
    <p:sldId id="264" r:id="rId9"/>
    <p:sldId id="267" r:id="rId10"/>
    <p:sldId id="266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80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21891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84049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08393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34154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86724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75967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519142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20279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57228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757092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086779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568229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095204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530025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15350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29733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133893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21253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9037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1529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67008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961917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858084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88532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4125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486107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864368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50620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546504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68240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013347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16586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993032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607510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39061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791368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30051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2116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046911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907927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62277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253993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741833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30986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410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06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64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A0198-DE3F-4C2B-9911-80A341F390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15880-B498-4197-A1EB-D47072AE8B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124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7.xml"/><Relationship Id="rId1" Type="http://schemas.openxmlformats.org/officeDocument/2006/relationships/audio" Target="../media/audio1.wav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7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76" y="-99392"/>
            <a:ext cx="9136700" cy="7361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63888" y="-99392"/>
            <a:ext cx="54006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«Правила дорожного движения»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для </a:t>
            </a:r>
            <a:r>
              <a:rPr lang="ru-RU" dirty="0">
                <a:latin typeface="Arial" pitchFamily="34" charset="0"/>
                <a:cs typeface="Arial" pitchFamily="34" charset="0"/>
              </a:rPr>
              <a:t>детей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младшей группы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Подготовила: Рамазанова А.А.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941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6841" y="0"/>
            <a:ext cx="920084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2943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283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1711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Рисунок 39" descr="reWalls.com-128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572404"/>
          </a:xfrm>
          <a:prstGeom prst="rect">
            <a:avLst/>
          </a:prstGeom>
        </p:spPr>
      </p:pic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0" y="1500174"/>
            <a:ext cx="9144000" cy="6096000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100000">
                <a:srgbClr val="52525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076" name="Line 6"/>
          <p:cNvSpPr>
            <a:spLocks noChangeShapeType="1"/>
          </p:cNvSpPr>
          <p:nvPr/>
        </p:nvSpPr>
        <p:spPr bwMode="auto">
          <a:xfrm>
            <a:off x="0" y="3657600"/>
            <a:ext cx="9144000" cy="0"/>
          </a:xfrm>
          <a:prstGeom prst="line">
            <a:avLst/>
          </a:prstGeom>
          <a:noFill/>
          <a:ln w="38100">
            <a:solidFill>
              <a:schemeClr val="bg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21511" name="Picture 7" descr="j021295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988840"/>
            <a:ext cx="2287588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536819" y="4908670"/>
            <a:ext cx="2667000" cy="1447800"/>
            <a:chOff x="1218" y="1584"/>
            <a:chExt cx="4061" cy="2204"/>
          </a:xfrm>
        </p:grpSpPr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1218" y="1584"/>
              <a:ext cx="4061" cy="2204"/>
              <a:chOff x="1218" y="1584"/>
              <a:chExt cx="4061" cy="2204"/>
            </a:xfrm>
          </p:grpSpPr>
          <p:sp>
            <p:nvSpPr>
              <p:cNvPr id="3086" name="AutoShape 11"/>
              <p:cNvSpPr>
                <a:spLocks noChangeAspect="1" noChangeArrowheads="1" noTextEdit="1"/>
              </p:cNvSpPr>
              <p:nvPr/>
            </p:nvSpPr>
            <p:spPr bwMode="auto">
              <a:xfrm>
                <a:off x="1474" y="1691"/>
                <a:ext cx="3758" cy="20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087" name="Freeform 12"/>
              <p:cNvSpPr>
                <a:spLocks/>
              </p:cNvSpPr>
              <p:nvPr/>
            </p:nvSpPr>
            <p:spPr bwMode="auto">
              <a:xfrm>
                <a:off x="1218" y="1584"/>
                <a:ext cx="4061" cy="1819"/>
              </a:xfrm>
              <a:custGeom>
                <a:avLst/>
                <a:gdLst>
                  <a:gd name="T0" fmla="*/ 1777 w 441"/>
                  <a:gd name="T1" fmla="*/ 7942 h 202"/>
                  <a:gd name="T2" fmla="*/ 8140 w 441"/>
                  <a:gd name="T3" fmla="*/ 6970 h 202"/>
                  <a:gd name="T4" fmla="*/ 11621 w 441"/>
                  <a:gd name="T5" fmla="*/ 405 h 202"/>
                  <a:gd name="T6" fmla="*/ 21198 w 441"/>
                  <a:gd name="T7" fmla="*/ 405 h 202"/>
                  <a:gd name="T8" fmla="*/ 27304 w 441"/>
                  <a:gd name="T9" fmla="*/ 6970 h 202"/>
                  <a:gd name="T10" fmla="*/ 35702 w 441"/>
                  <a:gd name="T11" fmla="*/ 9653 h 202"/>
                  <a:gd name="T12" fmla="*/ 35278 w 441"/>
                  <a:gd name="T13" fmla="*/ 16380 h 202"/>
                  <a:gd name="T14" fmla="*/ 1354 w 441"/>
                  <a:gd name="T15" fmla="*/ 16380 h 202"/>
                  <a:gd name="T16" fmla="*/ 1777 w 441"/>
                  <a:gd name="T17" fmla="*/ 7942 h 2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41" h="202">
                    <a:moveTo>
                      <a:pt x="21" y="98"/>
                    </a:moveTo>
                    <a:cubicBezTo>
                      <a:pt x="46" y="89"/>
                      <a:pt x="67" y="86"/>
                      <a:pt x="96" y="86"/>
                    </a:cubicBezTo>
                    <a:cubicBezTo>
                      <a:pt x="100" y="55"/>
                      <a:pt x="114" y="27"/>
                      <a:pt x="137" y="5"/>
                    </a:cubicBezTo>
                    <a:cubicBezTo>
                      <a:pt x="175" y="1"/>
                      <a:pt x="212" y="0"/>
                      <a:pt x="250" y="5"/>
                    </a:cubicBezTo>
                    <a:cubicBezTo>
                      <a:pt x="279" y="29"/>
                      <a:pt x="311" y="56"/>
                      <a:pt x="322" y="86"/>
                    </a:cubicBezTo>
                    <a:cubicBezTo>
                      <a:pt x="368" y="92"/>
                      <a:pt x="397" y="107"/>
                      <a:pt x="421" y="119"/>
                    </a:cubicBezTo>
                    <a:cubicBezTo>
                      <a:pt x="441" y="157"/>
                      <a:pt x="436" y="166"/>
                      <a:pt x="416" y="202"/>
                    </a:cubicBezTo>
                    <a:lnTo>
                      <a:pt x="16" y="202"/>
                    </a:lnTo>
                    <a:cubicBezTo>
                      <a:pt x="8" y="168"/>
                      <a:pt x="0" y="129"/>
                      <a:pt x="21" y="98"/>
                    </a:cubicBezTo>
                    <a:close/>
                  </a:path>
                </a:pathLst>
              </a:custGeom>
              <a:solidFill>
                <a:srgbClr val="FFFF00"/>
              </a:solidFill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088" name="Oval 13"/>
              <p:cNvSpPr>
                <a:spLocks noChangeArrowheads="1"/>
              </p:cNvSpPr>
              <p:nvPr/>
            </p:nvSpPr>
            <p:spPr bwMode="auto">
              <a:xfrm>
                <a:off x="4058" y="3072"/>
                <a:ext cx="717" cy="695"/>
              </a:xfrm>
              <a:prstGeom prst="ellipse">
                <a:avLst/>
              </a:prstGeom>
              <a:solidFill>
                <a:srgbClr val="3B3734"/>
              </a:solidFill>
              <a:ln w="0">
                <a:solidFill>
                  <a:srgbClr val="24211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089" name="Oval 14"/>
              <p:cNvSpPr>
                <a:spLocks noChangeArrowheads="1"/>
              </p:cNvSpPr>
              <p:nvPr/>
            </p:nvSpPr>
            <p:spPr bwMode="auto">
              <a:xfrm>
                <a:off x="1994" y="3072"/>
                <a:ext cx="717" cy="695"/>
              </a:xfrm>
              <a:prstGeom prst="ellipse">
                <a:avLst/>
              </a:prstGeom>
              <a:solidFill>
                <a:srgbClr val="3B3734"/>
              </a:solidFill>
              <a:ln w="0">
                <a:solidFill>
                  <a:srgbClr val="24211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090" name="Freeform 15"/>
              <p:cNvSpPr>
                <a:spLocks noEditPoints="1"/>
              </p:cNvSpPr>
              <p:nvPr/>
            </p:nvSpPr>
            <p:spPr bwMode="auto">
              <a:xfrm>
                <a:off x="2296" y="1728"/>
                <a:ext cx="1813" cy="624"/>
              </a:xfrm>
              <a:custGeom>
                <a:avLst/>
                <a:gdLst>
                  <a:gd name="T0" fmla="*/ 7945 w 183"/>
                  <a:gd name="T1" fmla="*/ 5726 h 68"/>
                  <a:gd name="T2" fmla="*/ 8045 w 183"/>
                  <a:gd name="T3" fmla="*/ 0 h 68"/>
                  <a:gd name="T4" fmla="*/ 2744 w 183"/>
                  <a:gd name="T5" fmla="*/ 670 h 68"/>
                  <a:gd name="T6" fmla="*/ 0 w 183"/>
                  <a:gd name="T7" fmla="*/ 5726 h 68"/>
                  <a:gd name="T8" fmla="*/ 7945 w 183"/>
                  <a:gd name="T9" fmla="*/ 5726 h 68"/>
                  <a:gd name="T10" fmla="*/ 9620 w 183"/>
                  <a:gd name="T11" fmla="*/ 83 h 68"/>
                  <a:gd name="T12" fmla="*/ 9620 w 183"/>
                  <a:gd name="T13" fmla="*/ 5726 h 68"/>
                  <a:gd name="T14" fmla="*/ 17962 w 183"/>
                  <a:gd name="T15" fmla="*/ 5644 h 68"/>
                  <a:gd name="T16" fmla="*/ 12077 w 183"/>
                  <a:gd name="T17" fmla="*/ 422 h 68"/>
                  <a:gd name="T18" fmla="*/ 9620 w 183"/>
                  <a:gd name="T19" fmla="*/ 83 h 6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83" h="68">
                    <a:moveTo>
                      <a:pt x="81" y="68"/>
                    </a:moveTo>
                    <a:lnTo>
                      <a:pt x="82" y="0"/>
                    </a:lnTo>
                    <a:cubicBezTo>
                      <a:pt x="51" y="1"/>
                      <a:pt x="42" y="2"/>
                      <a:pt x="28" y="8"/>
                    </a:cubicBezTo>
                    <a:cubicBezTo>
                      <a:pt x="13" y="22"/>
                      <a:pt x="1" y="43"/>
                      <a:pt x="0" y="68"/>
                    </a:cubicBezTo>
                    <a:lnTo>
                      <a:pt x="81" y="68"/>
                    </a:lnTo>
                    <a:close/>
                    <a:moveTo>
                      <a:pt x="98" y="1"/>
                    </a:moveTo>
                    <a:lnTo>
                      <a:pt x="98" y="68"/>
                    </a:lnTo>
                    <a:lnTo>
                      <a:pt x="183" y="67"/>
                    </a:lnTo>
                    <a:cubicBezTo>
                      <a:pt x="169" y="43"/>
                      <a:pt x="149" y="23"/>
                      <a:pt x="123" y="5"/>
                    </a:cubicBezTo>
                    <a:lnTo>
                      <a:pt x="98" y="1"/>
                    </a:lnTo>
                    <a:close/>
                  </a:path>
                </a:pathLst>
              </a:custGeom>
              <a:solidFill>
                <a:srgbClr val="CCFFFF"/>
              </a:solidFill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091" name="Freeform 16"/>
              <p:cNvSpPr>
                <a:spLocks noEditPoints="1"/>
              </p:cNvSpPr>
              <p:nvPr/>
            </p:nvSpPr>
            <p:spPr bwMode="auto">
              <a:xfrm>
                <a:off x="3356" y="2513"/>
                <a:ext cx="761" cy="687"/>
              </a:xfrm>
              <a:custGeom>
                <a:avLst/>
                <a:gdLst>
                  <a:gd name="T0" fmla="*/ 79 w 87"/>
                  <a:gd name="T1" fmla="*/ 68 h 81"/>
                  <a:gd name="T2" fmla="*/ 149 w 87"/>
                  <a:gd name="T3" fmla="*/ 5827 h 81"/>
                  <a:gd name="T4" fmla="*/ 79 w 87"/>
                  <a:gd name="T5" fmla="*/ 5827 h 81"/>
                  <a:gd name="T6" fmla="*/ 0 w 87"/>
                  <a:gd name="T7" fmla="*/ 68 h 81"/>
                  <a:gd name="T8" fmla="*/ 79 w 87"/>
                  <a:gd name="T9" fmla="*/ 68 h 81"/>
                  <a:gd name="T10" fmla="*/ 79 w 87"/>
                  <a:gd name="T11" fmla="*/ 5827 h 81"/>
                  <a:gd name="T12" fmla="*/ 79 w 87"/>
                  <a:gd name="T13" fmla="*/ 5827 h 81"/>
                  <a:gd name="T14" fmla="*/ 79 w 87"/>
                  <a:gd name="T15" fmla="*/ 5827 h 81"/>
                  <a:gd name="T16" fmla="*/ 79 w 87"/>
                  <a:gd name="T17" fmla="*/ 5827 h 81"/>
                  <a:gd name="T18" fmla="*/ 79 w 87"/>
                  <a:gd name="T19" fmla="*/ 5759 h 81"/>
                  <a:gd name="T20" fmla="*/ 6578 w 87"/>
                  <a:gd name="T21" fmla="*/ 5759 h 81"/>
                  <a:gd name="T22" fmla="*/ 6578 w 87"/>
                  <a:gd name="T23" fmla="*/ 5827 h 81"/>
                  <a:gd name="T24" fmla="*/ 79 w 87"/>
                  <a:gd name="T25" fmla="*/ 5827 h 81"/>
                  <a:gd name="T26" fmla="*/ 79 w 87"/>
                  <a:gd name="T27" fmla="*/ 5759 h 81"/>
                  <a:gd name="T28" fmla="*/ 6657 w 87"/>
                  <a:gd name="T29" fmla="*/ 5827 h 81"/>
                  <a:gd name="T30" fmla="*/ 6657 w 87"/>
                  <a:gd name="T31" fmla="*/ 5827 h 81"/>
                  <a:gd name="T32" fmla="*/ 6578 w 87"/>
                  <a:gd name="T33" fmla="*/ 5827 h 81"/>
                  <a:gd name="T34" fmla="*/ 6578 w 87"/>
                  <a:gd name="T35" fmla="*/ 5827 h 81"/>
                  <a:gd name="T36" fmla="*/ 6657 w 87"/>
                  <a:gd name="T37" fmla="*/ 5827 h 81"/>
                  <a:gd name="T38" fmla="*/ 6578 w 87"/>
                  <a:gd name="T39" fmla="*/ 5827 h 81"/>
                  <a:gd name="T40" fmla="*/ 6578 w 87"/>
                  <a:gd name="T41" fmla="*/ 68 h 81"/>
                  <a:gd name="T42" fmla="*/ 6657 w 87"/>
                  <a:gd name="T43" fmla="*/ 68 h 81"/>
                  <a:gd name="T44" fmla="*/ 6657 w 87"/>
                  <a:gd name="T45" fmla="*/ 5827 h 81"/>
                  <a:gd name="T46" fmla="*/ 6578 w 87"/>
                  <a:gd name="T47" fmla="*/ 5827 h 81"/>
                  <a:gd name="T48" fmla="*/ 6657 w 87"/>
                  <a:gd name="T49" fmla="*/ 68 h 81"/>
                  <a:gd name="T50" fmla="*/ 6657 w 87"/>
                  <a:gd name="T51" fmla="*/ 68 h 81"/>
                  <a:gd name="T52" fmla="*/ 6657 w 87"/>
                  <a:gd name="T53" fmla="*/ 68 h 81"/>
                  <a:gd name="T54" fmla="*/ 6657 w 87"/>
                  <a:gd name="T55" fmla="*/ 68 h 81"/>
                  <a:gd name="T56" fmla="*/ 6657 w 87"/>
                  <a:gd name="T57" fmla="*/ 144 h 81"/>
                  <a:gd name="T58" fmla="*/ 79 w 87"/>
                  <a:gd name="T59" fmla="*/ 68 h 81"/>
                  <a:gd name="T60" fmla="*/ 79 w 87"/>
                  <a:gd name="T61" fmla="*/ 0 h 81"/>
                  <a:gd name="T62" fmla="*/ 6657 w 87"/>
                  <a:gd name="T63" fmla="*/ 68 h 81"/>
                  <a:gd name="T64" fmla="*/ 6657 w 87"/>
                  <a:gd name="T65" fmla="*/ 144 h 81"/>
                  <a:gd name="T66" fmla="*/ 0 w 87"/>
                  <a:gd name="T67" fmla="*/ 68 h 81"/>
                  <a:gd name="T68" fmla="*/ 0 w 87"/>
                  <a:gd name="T69" fmla="*/ 0 h 81"/>
                  <a:gd name="T70" fmla="*/ 79 w 87"/>
                  <a:gd name="T71" fmla="*/ 0 h 81"/>
                  <a:gd name="T72" fmla="*/ 79 w 87"/>
                  <a:gd name="T73" fmla="*/ 68 h 81"/>
                  <a:gd name="T74" fmla="*/ 0 w 87"/>
                  <a:gd name="T75" fmla="*/ 68 h 81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87" h="81">
                    <a:moveTo>
                      <a:pt x="1" y="1"/>
                    </a:moveTo>
                    <a:lnTo>
                      <a:pt x="2" y="81"/>
                    </a:lnTo>
                    <a:lnTo>
                      <a:pt x="1" y="8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  <a:moveTo>
                      <a:pt x="1" y="81"/>
                    </a:moveTo>
                    <a:lnTo>
                      <a:pt x="1" y="81"/>
                    </a:lnTo>
                    <a:close/>
                    <a:moveTo>
                      <a:pt x="1" y="80"/>
                    </a:moveTo>
                    <a:lnTo>
                      <a:pt x="86" y="80"/>
                    </a:lnTo>
                    <a:lnTo>
                      <a:pt x="86" y="81"/>
                    </a:lnTo>
                    <a:lnTo>
                      <a:pt x="1" y="81"/>
                    </a:lnTo>
                    <a:lnTo>
                      <a:pt x="1" y="80"/>
                    </a:lnTo>
                    <a:close/>
                    <a:moveTo>
                      <a:pt x="87" y="81"/>
                    </a:moveTo>
                    <a:lnTo>
                      <a:pt x="87" y="81"/>
                    </a:lnTo>
                    <a:lnTo>
                      <a:pt x="86" y="81"/>
                    </a:lnTo>
                    <a:lnTo>
                      <a:pt x="87" y="81"/>
                    </a:lnTo>
                    <a:close/>
                    <a:moveTo>
                      <a:pt x="86" y="81"/>
                    </a:moveTo>
                    <a:lnTo>
                      <a:pt x="86" y="1"/>
                    </a:lnTo>
                    <a:lnTo>
                      <a:pt x="87" y="1"/>
                    </a:lnTo>
                    <a:lnTo>
                      <a:pt x="87" y="81"/>
                    </a:lnTo>
                    <a:lnTo>
                      <a:pt x="86" y="81"/>
                    </a:lnTo>
                    <a:close/>
                    <a:moveTo>
                      <a:pt x="87" y="1"/>
                    </a:moveTo>
                    <a:lnTo>
                      <a:pt x="87" y="1"/>
                    </a:lnTo>
                    <a:close/>
                    <a:moveTo>
                      <a:pt x="87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87" y="1"/>
                    </a:lnTo>
                    <a:lnTo>
                      <a:pt x="87" y="2"/>
                    </a:lnTo>
                    <a:close/>
                    <a:moveTo>
                      <a:pt x="0" y="1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4211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092" name="Freeform 17"/>
              <p:cNvSpPr>
                <a:spLocks noEditPoints="1"/>
              </p:cNvSpPr>
              <p:nvPr/>
            </p:nvSpPr>
            <p:spPr bwMode="auto">
              <a:xfrm>
                <a:off x="2544" y="2522"/>
                <a:ext cx="709" cy="678"/>
              </a:xfrm>
              <a:custGeom>
                <a:avLst/>
                <a:gdLst>
                  <a:gd name="T0" fmla="*/ 6127 w 81"/>
                  <a:gd name="T1" fmla="*/ 0 h 80"/>
                  <a:gd name="T2" fmla="*/ 6206 w 81"/>
                  <a:gd name="T3" fmla="*/ 5746 h 80"/>
                  <a:gd name="T4" fmla="*/ 6127 w 81"/>
                  <a:gd name="T5" fmla="*/ 0 h 80"/>
                  <a:gd name="T6" fmla="*/ 6206 w 81"/>
                  <a:gd name="T7" fmla="*/ 0 h 80"/>
                  <a:gd name="T8" fmla="*/ 6127 w 81"/>
                  <a:gd name="T9" fmla="*/ 68 h 80"/>
                  <a:gd name="T10" fmla="*/ 79 w 81"/>
                  <a:gd name="T11" fmla="*/ 0 h 80"/>
                  <a:gd name="T12" fmla="*/ 6127 w 81"/>
                  <a:gd name="T13" fmla="*/ 68 h 80"/>
                  <a:gd name="T14" fmla="*/ 0 w 81"/>
                  <a:gd name="T15" fmla="*/ 0 h 80"/>
                  <a:gd name="T16" fmla="*/ 79 w 81"/>
                  <a:gd name="T17" fmla="*/ 0 h 80"/>
                  <a:gd name="T18" fmla="*/ 79 w 81"/>
                  <a:gd name="T19" fmla="*/ 0 h 80"/>
                  <a:gd name="T20" fmla="*/ 0 w 81"/>
                  <a:gd name="T21" fmla="*/ 3449 h 80"/>
                  <a:gd name="T22" fmla="*/ 79 w 81"/>
                  <a:gd name="T23" fmla="*/ 0 h 80"/>
                  <a:gd name="T24" fmla="*/ 0 w 81"/>
                  <a:gd name="T25" fmla="*/ 3449 h 80"/>
                  <a:gd name="T26" fmla="*/ 79 w 81"/>
                  <a:gd name="T27" fmla="*/ 3449 h 80"/>
                  <a:gd name="T28" fmla="*/ 79 w 81"/>
                  <a:gd name="T29" fmla="*/ 3373 h 80"/>
                  <a:gd name="T30" fmla="*/ 79 w 81"/>
                  <a:gd name="T31" fmla="*/ 3517 h 80"/>
                  <a:gd name="T32" fmla="*/ 79 w 81"/>
                  <a:gd name="T33" fmla="*/ 3373 h 80"/>
                  <a:gd name="T34" fmla="*/ 79 w 81"/>
                  <a:gd name="T35" fmla="*/ 3373 h 80"/>
                  <a:gd name="T36" fmla="*/ 79 w 81"/>
                  <a:gd name="T37" fmla="*/ 3373 h 80"/>
                  <a:gd name="T38" fmla="*/ 770 w 81"/>
                  <a:gd name="T39" fmla="*/ 3517 h 80"/>
                  <a:gd name="T40" fmla="*/ 79 w 81"/>
                  <a:gd name="T41" fmla="*/ 3517 h 80"/>
                  <a:gd name="T42" fmla="*/ 770 w 81"/>
                  <a:gd name="T43" fmla="*/ 3517 h 80"/>
                  <a:gd name="T44" fmla="*/ 1304 w 81"/>
                  <a:gd name="T45" fmla="*/ 3737 h 80"/>
                  <a:gd name="T46" fmla="*/ 770 w 81"/>
                  <a:gd name="T47" fmla="*/ 3517 h 80"/>
                  <a:gd name="T48" fmla="*/ 3676 w 81"/>
                  <a:gd name="T49" fmla="*/ 5746 h 80"/>
                  <a:gd name="T50" fmla="*/ 1304 w 81"/>
                  <a:gd name="T51" fmla="*/ 3737 h 80"/>
                  <a:gd name="T52" fmla="*/ 3598 w 81"/>
                  <a:gd name="T53" fmla="*/ 5746 h 80"/>
                  <a:gd name="T54" fmla="*/ 3598 w 81"/>
                  <a:gd name="T55" fmla="*/ 5746 h 80"/>
                  <a:gd name="T56" fmla="*/ 3598 w 81"/>
                  <a:gd name="T57" fmla="*/ 5678 h 80"/>
                  <a:gd name="T58" fmla="*/ 6206 w 81"/>
                  <a:gd name="T59" fmla="*/ 5746 h 80"/>
                  <a:gd name="T60" fmla="*/ 3598 w 81"/>
                  <a:gd name="T61" fmla="*/ 5678 h 80"/>
                  <a:gd name="T62" fmla="*/ 6206 w 81"/>
                  <a:gd name="T63" fmla="*/ 5746 h 80"/>
                  <a:gd name="T64" fmla="*/ 6206 w 81"/>
                  <a:gd name="T65" fmla="*/ 5746 h 8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81" h="80">
                    <a:moveTo>
                      <a:pt x="80" y="80"/>
                    </a:moveTo>
                    <a:lnTo>
                      <a:pt x="80" y="0"/>
                    </a:lnTo>
                    <a:lnTo>
                      <a:pt x="81" y="0"/>
                    </a:lnTo>
                    <a:lnTo>
                      <a:pt x="81" y="80"/>
                    </a:lnTo>
                    <a:lnTo>
                      <a:pt x="80" y="80"/>
                    </a:lnTo>
                    <a:close/>
                    <a:moveTo>
                      <a:pt x="80" y="0"/>
                    </a:moveTo>
                    <a:lnTo>
                      <a:pt x="81" y="0"/>
                    </a:lnTo>
                    <a:lnTo>
                      <a:pt x="80" y="0"/>
                    </a:lnTo>
                    <a:close/>
                    <a:moveTo>
                      <a:pt x="8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80" y="0"/>
                    </a:lnTo>
                    <a:lnTo>
                      <a:pt x="80" y="1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  <a:moveTo>
                      <a:pt x="1" y="0"/>
                    </a:moveTo>
                    <a:lnTo>
                      <a:pt x="1" y="48"/>
                    </a:lnTo>
                    <a:lnTo>
                      <a:pt x="0" y="48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  <a:moveTo>
                      <a:pt x="1" y="49"/>
                    </a:moveTo>
                    <a:lnTo>
                      <a:pt x="0" y="48"/>
                    </a:lnTo>
                    <a:lnTo>
                      <a:pt x="1" y="48"/>
                    </a:lnTo>
                    <a:lnTo>
                      <a:pt x="1" y="49"/>
                    </a:lnTo>
                    <a:close/>
                    <a:moveTo>
                      <a:pt x="1" y="47"/>
                    </a:moveTo>
                    <a:lnTo>
                      <a:pt x="1" y="47"/>
                    </a:lnTo>
                    <a:lnTo>
                      <a:pt x="1" y="49"/>
                    </a:lnTo>
                    <a:lnTo>
                      <a:pt x="1" y="47"/>
                    </a:lnTo>
                    <a:close/>
                    <a:moveTo>
                      <a:pt x="1" y="47"/>
                    </a:moveTo>
                    <a:lnTo>
                      <a:pt x="1" y="47"/>
                    </a:lnTo>
                    <a:lnTo>
                      <a:pt x="1" y="48"/>
                    </a:lnTo>
                    <a:lnTo>
                      <a:pt x="1" y="47"/>
                    </a:lnTo>
                    <a:close/>
                    <a:moveTo>
                      <a:pt x="1" y="47"/>
                    </a:moveTo>
                    <a:cubicBezTo>
                      <a:pt x="4" y="48"/>
                      <a:pt x="7" y="48"/>
                      <a:pt x="10" y="49"/>
                    </a:cubicBezTo>
                    <a:lnTo>
                      <a:pt x="9" y="50"/>
                    </a:lnTo>
                    <a:cubicBezTo>
                      <a:pt x="7" y="49"/>
                      <a:pt x="4" y="49"/>
                      <a:pt x="1" y="49"/>
                    </a:cubicBezTo>
                    <a:lnTo>
                      <a:pt x="1" y="47"/>
                    </a:lnTo>
                    <a:close/>
                    <a:moveTo>
                      <a:pt x="10" y="49"/>
                    </a:moveTo>
                    <a:cubicBezTo>
                      <a:pt x="12" y="49"/>
                      <a:pt x="15" y="50"/>
                      <a:pt x="18" y="51"/>
                    </a:cubicBezTo>
                    <a:lnTo>
                      <a:pt x="17" y="52"/>
                    </a:lnTo>
                    <a:cubicBezTo>
                      <a:pt x="15" y="51"/>
                      <a:pt x="12" y="51"/>
                      <a:pt x="9" y="50"/>
                    </a:cubicBezTo>
                    <a:lnTo>
                      <a:pt x="10" y="49"/>
                    </a:lnTo>
                    <a:close/>
                    <a:moveTo>
                      <a:pt x="18" y="51"/>
                    </a:moveTo>
                    <a:cubicBezTo>
                      <a:pt x="31" y="56"/>
                      <a:pt x="42" y="66"/>
                      <a:pt x="48" y="80"/>
                    </a:cubicBezTo>
                    <a:lnTo>
                      <a:pt x="47" y="80"/>
                    </a:lnTo>
                    <a:cubicBezTo>
                      <a:pt x="41" y="66"/>
                      <a:pt x="31" y="57"/>
                      <a:pt x="17" y="52"/>
                    </a:cubicBezTo>
                    <a:lnTo>
                      <a:pt x="18" y="51"/>
                    </a:lnTo>
                    <a:close/>
                    <a:moveTo>
                      <a:pt x="47" y="80"/>
                    </a:moveTo>
                    <a:lnTo>
                      <a:pt x="47" y="80"/>
                    </a:lnTo>
                    <a:close/>
                    <a:moveTo>
                      <a:pt x="47" y="79"/>
                    </a:moveTo>
                    <a:lnTo>
                      <a:pt x="81" y="79"/>
                    </a:lnTo>
                    <a:lnTo>
                      <a:pt x="81" y="80"/>
                    </a:lnTo>
                    <a:lnTo>
                      <a:pt x="47" y="80"/>
                    </a:lnTo>
                    <a:lnTo>
                      <a:pt x="47" y="79"/>
                    </a:lnTo>
                    <a:close/>
                    <a:moveTo>
                      <a:pt x="81" y="80"/>
                    </a:moveTo>
                    <a:lnTo>
                      <a:pt x="81" y="80"/>
                    </a:lnTo>
                    <a:close/>
                  </a:path>
                </a:pathLst>
              </a:custGeom>
              <a:solidFill>
                <a:srgbClr val="24211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093" name="Freeform 18"/>
              <p:cNvSpPr>
                <a:spLocks/>
              </p:cNvSpPr>
              <p:nvPr/>
            </p:nvSpPr>
            <p:spPr bwMode="auto">
              <a:xfrm>
                <a:off x="5034" y="2640"/>
                <a:ext cx="208" cy="336"/>
              </a:xfrm>
              <a:custGeom>
                <a:avLst/>
                <a:gdLst>
                  <a:gd name="T0" fmla="*/ 2163 w 10"/>
                  <a:gd name="T1" fmla="*/ 3130 h 19"/>
                  <a:gd name="T2" fmla="*/ 0 w 10"/>
                  <a:gd name="T3" fmla="*/ 0 h 19"/>
                  <a:gd name="T4" fmla="*/ 4326 w 10"/>
                  <a:gd name="T5" fmla="*/ 4067 h 19"/>
                  <a:gd name="T6" fmla="*/ 3890 w 10"/>
                  <a:gd name="T7" fmla="*/ 5942 h 19"/>
                  <a:gd name="T8" fmla="*/ 2163 w 10"/>
                  <a:gd name="T9" fmla="*/ 313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9">
                    <a:moveTo>
                      <a:pt x="5" y="10"/>
                    </a:moveTo>
                    <a:lnTo>
                      <a:pt x="0" y="0"/>
                    </a:lnTo>
                    <a:cubicBezTo>
                      <a:pt x="6" y="2"/>
                      <a:pt x="10" y="7"/>
                      <a:pt x="10" y="13"/>
                    </a:cubicBezTo>
                    <a:cubicBezTo>
                      <a:pt x="10" y="15"/>
                      <a:pt x="10" y="17"/>
                      <a:pt x="9" y="19"/>
                    </a:cubicBezTo>
                    <a:lnTo>
                      <a:pt x="5" y="10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094" name="Freeform 19"/>
              <p:cNvSpPr>
                <a:spLocks/>
              </p:cNvSpPr>
              <p:nvPr/>
            </p:nvSpPr>
            <p:spPr bwMode="auto">
              <a:xfrm>
                <a:off x="1344" y="2448"/>
                <a:ext cx="99" cy="192"/>
              </a:xfrm>
              <a:custGeom>
                <a:avLst/>
                <a:gdLst>
                  <a:gd name="T0" fmla="*/ 495 w 10"/>
                  <a:gd name="T1" fmla="*/ 1021 h 19"/>
                  <a:gd name="T2" fmla="*/ 980 w 10"/>
                  <a:gd name="T3" fmla="*/ 0 h 19"/>
                  <a:gd name="T4" fmla="*/ 0 w 10"/>
                  <a:gd name="T5" fmla="*/ 1324 h 19"/>
                  <a:gd name="T6" fmla="*/ 198 w 10"/>
                  <a:gd name="T7" fmla="*/ 1940 h 19"/>
                  <a:gd name="T8" fmla="*/ 495 w 10"/>
                  <a:gd name="T9" fmla="*/ 1021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9">
                    <a:moveTo>
                      <a:pt x="5" y="10"/>
                    </a:moveTo>
                    <a:lnTo>
                      <a:pt x="10" y="0"/>
                    </a:lnTo>
                    <a:cubicBezTo>
                      <a:pt x="4" y="2"/>
                      <a:pt x="0" y="7"/>
                      <a:pt x="0" y="13"/>
                    </a:cubicBezTo>
                    <a:cubicBezTo>
                      <a:pt x="0" y="15"/>
                      <a:pt x="1" y="17"/>
                      <a:pt x="2" y="19"/>
                    </a:cubicBezTo>
                    <a:lnTo>
                      <a:pt x="5" y="10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095" name="Oval 20"/>
              <p:cNvSpPr>
                <a:spLocks noChangeArrowheads="1"/>
              </p:cNvSpPr>
              <p:nvPr/>
            </p:nvSpPr>
            <p:spPr bwMode="auto">
              <a:xfrm>
                <a:off x="1964" y="2592"/>
                <a:ext cx="114" cy="68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24211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096" name="Oval 21"/>
              <p:cNvSpPr>
                <a:spLocks noChangeArrowheads="1"/>
              </p:cNvSpPr>
              <p:nvPr/>
            </p:nvSpPr>
            <p:spPr bwMode="auto">
              <a:xfrm>
                <a:off x="4556" y="2592"/>
                <a:ext cx="123" cy="68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24211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084" name="AutoShape 22"/>
            <p:cNvSpPr>
              <a:spLocks noChangeArrowheads="1"/>
            </p:cNvSpPr>
            <p:nvPr/>
          </p:nvSpPr>
          <p:spPr bwMode="auto">
            <a:xfrm>
              <a:off x="2146" y="3216"/>
              <a:ext cx="446" cy="432"/>
            </a:xfrm>
            <a:prstGeom prst="flowChartOr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85" name="AutoShape 23"/>
            <p:cNvSpPr>
              <a:spLocks noChangeArrowheads="1"/>
            </p:cNvSpPr>
            <p:nvPr/>
          </p:nvSpPr>
          <p:spPr bwMode="auto">
            <a:xfrm>
              <a:off x="4210" y="3216"/>
              <a:ext cx="446" cy="432"/>
            </a:xfrm>
            <a:prstGeom prst="flowChartOr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pic>
        <p:nvPicPr>
          <p:cNvPr id="21528" name="Запи402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26525" y="-685800"/>
            <a:ext cx="233363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Rectangle 27"/>
          <p:cNvSpPr>
            <a:spLocks noChangeArrowheads="1"/>
          </p:cNvSpPr>
          <p:nvPr/>
        </p:nvSpPr>
        <p:spPr bwMode="auto">
          <a:xfrm>
            <a:off x="0" y="6629400"/>
            <a:ext cx="9144000" cy="7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1" name="Заголовок 40"/>
          <p:cNvSpPr>
            <a:spLocks noGrp="1"/>
          </p:cNvSpPr>
          <p:nvPr>
            <p:ph type="title"/>
          </p:nvPr>
        </p:nvSpPr>
        <p:spPr>
          <a:xfrm rot="16200000">
            <a:off x="2459170" y="-2459170"/>
            <a:ext cx="1500174" cy="6418514"/>
          </a:xfrm>
          <a:prstGeom prst="wedgeRoundRectCallout">
            <a:avLst>
              <a:gd name="adj1" fmla="val -14559"/>
              <a:gd name="adj2" fmla="val 61175"/>
              <a:gd name="adj3" fmla="val 1666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>
            <a:normAutofit/>
          </a:bodyPr>
          <a:lstStyle/>
          <a:p>
            <a:r>
              <a:rPr lang="ru-RU" sz="2400" spc="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Это широкая дорога  </a:t>
            </a:r>
            <a:r>
              <a:rPr lang="ru-RU" sz="2400" spc="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 </a:t>
            </a:r>
            <a:r>
              <a:rPr lang="ru-RU" sz="2400" spc="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spc="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ней едут </a:t>
            </a:r>
            <a:r>
              <a:rPr lang="ru-RU" sz="2400" spc="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машины</a:t>
            </a:r>
            <a:endParaRPr lang="ru-RU" sz="2400" spc="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2" name="Рисунок 41" descr="330026694634_1272141389_2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15206" y="0"/>
            <a:ext cx="1357322" cy="1481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5388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3000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2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reWalls.com-1285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101408"/>
          </a:xfrm>
          <a:prstGeom prst="rect">
            <a:avLst/>
          </a:prstGeom>
        </p:spPr>
      </p:pic>
      <p:pic>
        <p:nvPicPr>
          <p:cNvPr id="33794" name="Picture 2" descr="C:\Users\Порльзователь\Desktop\пдд\1616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44000" cy="5978029"/>
          </a:xfrm>
          <a:prstGeom prst="rect">
            <a:avLst/>
          </a:prstGeom>
          <a:noFill/>
        </p:spPr>
      </p:pic>
      <p:sp>
        <p:nvSpPr>
          <p:cNvPr id="3" name="Скругленная прямоугольная выноска 2"/>
          <p:cNvSpPr/>
          <p:nvPr/>
        </p:nvSpPr>
        <p:spPr>
          <a:xfrm rot="16200000">
            <a:off x="2407704" y="-2407704"/>
            <a:ext cx="1268760" cy="6084168"/>
          </a:xfrm>
          <a:prstGeom prst="wedgeRoundRect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t"/>
          <a:lstStyle/>
          <a:p>
            <a:pPr algn="ctr"/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А эта узкая дорожка− тротуар. По нему ходят люди. Людей называют пешеходами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330026694634_1272141389_2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76256" y="0"/>
            <a:ext cx="1296144" cy="126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9553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reWalls.com-1285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101408"/>
          </a:xfrm>
          <a:prstGeom prst="rect">
            <a:avLst/>
          </a:prstGeom>
        </p:spPr>
      </p:pic>
      <p:pic>
        <p:nvPicPr>
          <p:cNvPr id="3" name="Рисунок 2" descr="1394780483general_pages_i32170_zebry_prevratyatsya_v_punkty_po_obucheniu_voditelei_i_peshexodov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916832"/>
            <a:ext cx="4716016" cy="5256584"/>
          </a:xfrm>
          <a:prstGeom prst="rect">
            <a:avLst/>
          </a:prstGeom>
        </p:spPr>
      </p:pic>
      <p:pic>
        <p:nvPicPr>
          <p:cNvPr id="4" name="Рисунок 3" descr="0017-017-Nam-neobkhodimy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95936" y="1916832"/>
            <a:ext cx="5148064" cy="5256584"/>
          </a:xfrm>
          <a:prstGeom prst="rect">
            <a:avLst/>
          </a:prstGeom>
        </p:spPr>
      </p:pic>
      <p:sp>
        <p:nvSpPr>
          <p:cNvPr id="6" name="Скругленная прямоугольная выноска 5"/>
          <p:cNvSpPr/>
          <p:nvPr/>
        </p:nvSpPr>
        <p:spPr>
          <a:xfrm rot="5400000">
            <a:off x="4765204" y="-2461964"/>
            <a:ext cx="1916832" cy="6840760"/>
          </a:xfrm>
          <a:prstGeom prst="wedgeRoundRect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Переходи улицу спокойным шагом  только по пешеходному переходу и держи крепко за руку взрослого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330026694634_1272141389_2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1403648" cy="16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6631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Walls.com-1285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4544" y="0"/>
            <a:ext cx="9468544" cy="7101408"/>
          </a:xfrm>
          <a:prstGeom prst="rect">
            <a:avLst/>
          </a:prstGeom>
        </p:spPr>
      </p:pic>
      <p:sp>
        <p:nvSpPr>
          <p:cNvPr id="8" name="Скругленная прямоугольная выноска 7"/>
          <p:cNvSpPr/>
          <p:nvPr/>
        </p:nvSpPr>
        <p:spPr>
          <a:xfrm rot="16200000">
            <a:off x="1237320" y="-365112"/>
            <a:ext cx="2492896" cy="3744416"/>
          </a:xfrm>
          <a:prstGeom prst="wedgeRoundRect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764704"/>
            <a:ext cx="3744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Переходи дорогу правильно.</a:t>
            </a:r>
          </a:p>
          <a:p>
            <a:pPr algn="ctr"/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 этом тебе поможет пешеходный переход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&amp;Pcy;&amp;iecy;&amp;rcy;&amp;iecy;&amp;khcy;&amp;ocy;&amp;dcy; &amp;ucy; &quot;&amp;Mcy;&amp;acy;&amp;yacy;&amp;kcy;&amp;ocy;&amp;vcy;&amp;scy;&amp;kcy;&amp;ocy;&amp;gcy;&amp;ocy;&quot; &amp;bcy;&amp;ucy;&amp;dcy;&amp;iecy;&amp;tcy; &amp;rcy;&amp;iecy;&amp;kcy;&amp;ocy;&amp;ncy;&amp;scy;&amp;tcy;&amp;rcy;&amp;ucy;&amp;icy;&amp;rcy;&amp;ocy;&amp;vcy;&amp;acy;&amp;n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7576" y="0"/>
            <a:ext cx="3816424" cy="3584823"/>
          </a:xfrm>
          <a:prstGeom prst="rect">
            <a:avLst/>
          </a:prstGeom>
          <a:noFill/>
        </p:spPr>
      </p:pic>
      <p:pic>
        <p:nvPicPr>
          <p:cNvPr id="7176" name="Picture 8" descr="&amp;Icy;&amp;ncy;&amp;fcy;&amp;ocy;&amp;rcy;&amp;mcy;&amp;acy;&amp;tscy;&amp;icy;&amp;ocy;&amp;ncy;&amp;ncy;&amp;ycy;&amp;iecy; &amp;zcy;&amp;ncy;&amp;acy;&amp;kcy;&amp;icy; - &amp;Bcy;&amp;IEcy;&amp;Zcy;&amp;Ocy;&amp;Pcy;&amp;Acy;&amp;Scy;&amp;Ncy;&amp;Ocy;&amp;Scy;&amp;Tcy;&amp;SOFTcy; &amp;Dcy;&amp;Ocy;&amp;Rcy;&amp;Ocy;&amp;ZHcy;&amp;Ncy;&amp;Ocy;&amp;Gcy;&amp;Ocy; &amp;Dcy;&amp;Vcy;&amp;Icy;&amp;ZHcy;&amp;IEcy;&amp;Ncy;&amp;Icy;&amp;YA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501008"/>
            <a:ext cx="3779912" cy="3600400"/>
          </a:xfrm>
          <a:prstGeom prst="rect">
            <a:avLst/>
          </a:prstGeom>
          <a:noFill/>
        </p:spPr>
      </p:pic>
      <p:pic>
        <p:nvPicPr>
          <p:cNvPr id="7178" name="Picture 10" descr="&amp;Mcy;&amp;acy;&amp;scy;&amp;kcy;&amp;acy; &amp;zcy;&amp;ncy;&amp;acy;&amp;kcy;&amp;acy; 5.19.1 &quot;&amp;Pcy;&amp;iecy;&amp;shcy;&amp;iecy;&amp;khcy;&amp;ocy;&amp;dcy;&amp;ncy;&amp;ycy;&amp;jcy; &amp;pcy;&amp;iecy;&amp;rcy;&amp;iecy;&amp;khcy;&amp;ocy;&amp;dcy;&quot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996952"/>
            <a:ext cx="4968552" cy="41764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217575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484784"/>
            <a:ext cx="828092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</a:t>
            </a:r>
          </a:p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 внимание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230366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63</Words>
  <Application>Microsoft Office PowerPoint</Application>
  <PresentationFormat>Экран (4:3)</PresentationFormat>
  <Paragraphs>10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Тема Office</vt:lpstr>
      <vt:lpstr>1_Тема Office</vt:lpstr>
      <vt:lpstr>2_Тема Office</vt:lpstr>
      <vt:lpstr>3_Тема Office</vt:lpstr>
      <vt:lpstr>4_Тема Office</vt:lpstr>
      <vt:lpstr>Презентация PowerPoint</vt:lpstr>
      <vt:lpstr>Презентация PowerPoint</vt:lpstr>
      <vt:lpstr>Презентация PowerPoint</vt:lpstr>
      <vt:lpstr>Это широкая дорога  по  ней едут машины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10</cp:revision>
  <dcterms:created xsi:type="dcterms:W3CDTF">2023-05-21T13:20:44Z</dcterms:created>
  <dcterms:modified xsi:type="dcterms:W3CDTF">2023-06-12T16:30:07Z</dcterms:modified>
</cp:coreProperties>
</file>