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65" r:id="rId3"/>
    <p:sldId id="269" r:id="rId4"/>
    <p:sldId id="274" r:id="rId5"/>
    <p:sldId id="289" r:id="rId6"/>
    <p:sldId id="275" r:id="rId7"/>
    <p:sldId id="288" r:id="rId8"/>
    <p:sldId id="286" r:id="rId9"/>
    <p:sldId id="276" r:id="rId10"/>
    <p:sldId id="292" r:id="rId11"/>
    <p:sldId id="301" r:id="rId12"/>
  </p:sldIdLst>
  <p:sldSz cx="9144000" cy="6858000" type="screen4x3"/>
  <p:notesSz cx="6858000" cy="9710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B5D9"/>
    <a:srgbClr val="A8C1E0"/>
    <a:srgbClr val="335A89"/>
    <a:srgbClr val="7099CA"/>
    <a:srgbClr val="D486C9"/>
    <a:srgbClr val="F5F264"/>
    <a:srgbClr val="8FCE4A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33" autoAdjust="0"/>
    <p:restoredTop sz="94803" autoAdjust="0"/>
  </p:normalViewPr>
  <p:slideViewPr>
    <p:cSldViewPr>
      <p:cViewPr>
        <p:scale>
          <a:sx n="79" d="100"/>
          <a:sy n="79" d="100"/>
        </p:scale>
        <p:origin x="-88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50832"/>
    </p:cViewPr>
  </p:sorterViewPr>
  <p:notesViewPr>
    <p:cSldViewPr>
      <p:cViewPr varScale="1">
        <p:scale>
          <a:sx n="62" d="100"/>
          <a:sy n="62" d="100"/>
        </p:scale>
        <p:origin x="-2058" y="-90"/>
      </p:cViewPr>
      <p:guideLst>
        <p:guide orient="horz" pos="3058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81BE239-E5CA-4875-9519-8DED53CF9A18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F655229-1A53-4C47-9CB2-965E5B5C7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5769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D06B98-13AC-4E21-972E-14AAA7AB6F20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13275"/>
            <a:ext cx="5486400" cy="436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A546BDC-2C08-4301-8403-3C19F5B16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9319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AC2544-161B-42B2-A2C3-30435DF6506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BA8574-3A70-415C-B821-D6DB1533E94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0DE35-6BAB-49C6-BE69-8B2BA19C4AF6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C74DC-6A32-43A3-85A4-8ED89004F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967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28D96-1093-4E32-99CD-C383339D87AE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9AE74-07B8-4212-A162-BC438AFA3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7488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0BCD3-49C5-4F2C-9A93-2AFF129BF143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1A2D6-1569-4F49-B074-0EB86529B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583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4B8C1-9A26-4BB3-902B-0C0AA43551DC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92A64-C59F-42F0-8D5A-9B6562166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8657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69DB6-15A0-4A91-BA80-A890A9A116C3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CF21C-0139-48AB-ACA6-07AD1B5B5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5091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80C89-1CE2-4692-9AEE-54D7C61B82DD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C92A3-B3A1-4861-8BD6-78D0A8DE06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737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96C4A-F644-4B06-BD1C-B2F1FD0EA2D7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22189-FF75-4204-B6E5-85C105D41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178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202AF-44AB-40A0-9964-B27B7B4B0254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63C0D-2E4D-4FA7-AC17-9E768A11D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6491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5630-FB79-4E69-8B17-39AFFF8D2EA8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A81E9-BDD0-4DDC-84BD-BA1C71302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9796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D2827-E627-4A29-92AB-DE24B0517229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15A2E-35FD-4C6C-BD8A-A3DF07050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5716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AD0AC-4C40-47A6-93A2-6BC8957EC389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93B9B-F0E8-4C6E-A6D0-2AF9813F9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31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88D4A7-89C8-4057-BD92-1351B3C30F2E}" type="datetimeFigureOut">
              <a:rPr lang="ru-RU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CDA193-4093-4B79-8E55-5D831BB1D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55c68d263e4b42ad36f2acfcb077c6b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4714875"/>
            <a:ext cx="3500438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 descr="55c68d263e4b42ad36f2acfcb077c6b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7575" y="5302250"/>
            <a:ext cx="2757488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3" descr="55c68d263e4b42ad36f2acfcb077c6b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38" y="4352925"/>
            <a:ext cx="4071938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2457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612457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4282" y="692150"/>
            <a:ext cx="864399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Сортавальского МР РК Детский сад № 23 «Ладушки», 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корпус №1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фольклора в развитии речи детей раннего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Козлова Р.М.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Box 1"/>
          <p:cNvSpPr txBox="1">
            <a:spLocks noChangeArrowheads="1"/>
          </p:cNvSpPr>
          <p:nvPr/>
        </p:nvSpPr>
        <p:spPr bwMode="auto">
          <a:xfrm>
            <a:off x="2182813" y="101600"/>
            <a:ext cx="3944734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 хороводные игры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775" name="TextBox 3"/>
          <p:cNvSpPr txBox="1">
            <a:spLocks noChangeArrowheads="1"/>
          </p:cNvSpPr>
          <p:nvPr/>
        </p:nvSpPr>
        <p:spPr bwMode="auto">
          <a:xfrm>
            <a:off x="251520" y="4149082"/>
            <a:ext cx="2808312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Раздувайся пузырь,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Раздувайся большой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</a:p>
        </p:txBody>
      </p:sp>
      <p:sp>
        <p:nvSpPr>
          <p:cNvPr id="32776" name="TextBox 4"/>
          <p:cNvSpPr txBox="1">
            <a:spLocks noChangeArrowheads="1"/>
          </p:cNvSpPr>
          <p:nvPr/>
        </p:nvSpPr>
        <p:spPr bwMode="auto">
          <a:xfrm>
            <a:off x="6228184" y="5332584"/>
            <a:ext cx="2448272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медведя во бору,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Грибы, ягоды беру</a:t>
            </a:r>
            <a:r>
              <a:rPr lang="ru-RU" dirty="0" smtClean="0"/>
              <a:t>…</a:t>
            </a:r>
          </a:p>
        </p:txBody>
      </p:sp>
      <p:pic>
        <p:nvPicPr>
          <p:cNvPr id="32779" name="Picture 12" descr="I:\DCIM\102_FUJI\DSCF24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57575" y="2748646"/>
            <a:ext cx="2000250" cy="1498600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11" descr="C:\Users\user1\AppData\Local\Microsoft\Windows\INetCache\Content.Word\IMG_20221108_111810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2578948" cy="3052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user1\AppData\Local\Microsoft\Windows\INetCache\Content.Word\IMG_20221109_100118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730" y="2097422"/>
            <a:ext cx="2405860" cy="3235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5" grpId="0"/>
      <p:bldP spid="327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91440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850" y="260350"/>
            <a:ext cx="394883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7224" y="3919538"/>
            <a:ext cx="718689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Подбираем потешки и сказки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и вовлекаем их в 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драматизацию, здесь дети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самые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стеснительные и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замкнутые раскрывают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возможности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диалогической речи.</a:t>
            </a:r>
          </a:p>
        </p:txBody>
      </p:sp>
      <p:pic>
        <p:nvPicPr>
          <p:cNvPr id="9" name="Рисунок 8" descr="C:\Users\user1\AppData\Local\Microsoft\Windows\INetCache\Content.Word\IMG_20221103_153938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75" y="836712"/>
            <a:ext cx="2686050" cy="3082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1"/>
          <p:cNvSpPr txBox="1">
            <a:spLocks noChangeArrowheads="1"/>
          </p:cNvSpPr>
          <p:nvPr/>
        </p:nvSpPr>
        <p:spPr bwMode="auto">
          <a:xfrm>
            <a:off x="1763713" y="160338"/>
            <a:ext cx="5327650" cy="123110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Фольклор включает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eaLnBrk="1" hangingPunct="1">
              <a:defRPr/>
            </a:pPr>
            <a:endParaRPr lang="ru-RU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197" name="TextBox 2"/>
          <p:cNvSpPr txBox="1">
            <a:spLocks noChangeArrowheads="1"/>
          </p:cNvSpPr>
          <p:nvPr/>
        </p:nvSpPr>
        <p:spPr bwMode="auto">
          <a:xfrm flipH="1">
            <a:off x="1008063" y="846138"/>
            <a:ext cx="1673225" cy="677862"/>
          </a:xfrm>
          <a:prstGeom prst="rect">
            <a:avLst/>
          </a:prstGeom>
          <a:noFill/>
          <a:ln w="88900">
            <a:noFill/>
          </a:ln>
          <a:extLst/>
        </p:spPr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Пестушки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TextBox 3"/>
          <p:cNvSpPr txBox="1">
            <a:spLocks noChangeArrowheads="1"/>
          </p:cNvSpPr>
          <p:nvPr/>
        </p:nvSpPr>
        <p:spPr bwMode="auto">
          <a:xfrm>
            <a:off x="5580063" y="1062038"/>
            <a:ext cx="2545505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Колыбельные песни</a:t>
            </a:r>
          </a:p>
        </p:txBody>
      </p:sp>
      <p:sp>
        <p:nvSpPr>
          <p:cNvPr id="8199" name="TextBox 1"/>
          <p:cNvSpPr txBox="1">
            <a:spLocks noChangeArrowheads="1"/>
          </p:cNvSpPr>
          <p:nvPr/>
        </p:nvSpPr>
        <p:spPr bwMode="auto">
          <a:xfrm>
            <a:off x="5759450" y="4672013"/>
            <a:ext cx="2722861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Баю-баю-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баюшок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Ляжет дочка на пушок,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пуховую кровать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дочка крепко спать</a:t>
            </a:r>
            <a:r>
              <a:rPr lang="ru-RU" dirty="0" smtClean="0"/>
              <a:t>.</a:t>
            </a:r>
          </a:p>
        </p:txBody>
      </p:sp>
      <p:pic>
        <p:nvPicPr>
          <p:cNvPr id="8200" name="Picture 8" descr="C:\Users\nngad\Desktop\bbcb cxb cvb\DSCF24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625" y="1839913"/>
            <a:ext cx="1954213" cy="2606675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201" name="TextBox 2"/>
          <p:cNvSpPr txBox="1">
            <a:spLocks noChangeArrowheads="1"/>
          </p:cNvSpPr>
          <p:nvPr/>
        </p:nvSpPr>
        <p:spPr bwMode="auto">
          <a:xfrm>
            <a:off x="539750" y="4665663"/>
            <a:ext cx="2910733" cy="147732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– ложка,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– чашка.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чашке – гречневая кашка,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Ложка в кашке побывала – 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Кашки гречневой не стало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202" name="Picture 9" descr="I:\DCIM\102_FUJI\DSCF239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8538" y="1749425"/>
            <a:ext cx="2024062" cy="2697163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199" grpId="0"/>
      <p:bldP spid="82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1087438" y="560388"/>
            <a:ext cx="6588125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</a:p>
        </p:txBody>
      </p:sp>
      <p:pic>
        <p:nvPicPr>
          <p:cNvPr id="11269" name="Picture 7" descr="C:\Users\nngad\Desktop\bbcb cxb cvb\DSCF24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571480"/>
            <a:ext cx="2460625" cy="3282950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1270" name="Picture 8" descr="C:\Users\nngad\Desktop\bbcb cxb cvb\DSCF24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6550" y="1412875"/>
            <a:ext cx="2441575" cy="3255963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1271" name="Picture 9" descr="D:\картинки\блот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7" y="3429000"/>
            <a:ext cx="2500330" cy="2838447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 descr="Книга для ванны курочка ряба 9785506011293.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285728"/>
            <a:ext cx="24288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1758950" y="4702175"/>
            <a:ext cx="2462213" cy="1323439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у нас хороший?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у нас пригожий?</a:t>
            </a:r>
          </a:p>
          <a:p>
            <a:pPr eaLnBrk="1" hangingPunct="1"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Лёвушка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хороший,</a:t>
            </a:r>
          </a:p>
          <a:p>
            <a:pPr eaLnBrk="1" hangingPunct="1"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Лёвушка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пригожий</a:t>
            </a:r>
            <a:r>
              <a:rPr lang="ru-RU" sz="2000" dirty="0" smtClean="0"/>
              <a:t>.</a:t>
            </a:r>
          </a:p>
        </p:txBody>
      </p:sp>
      <p:sp>
        <p:nvSpPr>
          <p:cNvPr id="18437" name="TextBox 2"/>
          <p:cNvSpPr txBox="1">
            <a:spLocks noChangeArrowheads="1"/>
          </p:cNvSpPr>
          <p:nvPr/>
        </p:nvSpPr>
        <p:spPr bwMode="auto">
          <a:xfrm>
            <a:off x="5857884" y="4643438"/>
            <a:ext cx="3000397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Наша Настенька в дому,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оладушек в меду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Красно яблочко в саду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8438" name="TextBox 1"/>
          <p:cNvSpPr txBox="1">
            <a:spLocks noChangeArrowheads="1"/>
          </p:cNvSpPr>
          <p:nvPr/>
        </p:nvSpPr>
        <p:spPr bwMode="auto">
          <a:xfrm>
            <a:off x="468313" y="476250"/>
            <a:ext cx="2587953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период адаптации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Рисунок 9" descr="C:\Users\User\AppData\Local\Microsoft\Windows\INetCache\Content.Word\IMG_20221027_10261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1357298"/>
            <a:ext cx="242889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AppData\Local\Microsoft\Windows\INetCache\Content.Word\IMG_20221027_10110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1214422"/>
            <a:ext cx="2428892" cy="3238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AppData\Local\Microsoft\Windows\INetCache\Content.Word\IMG_20221027_10142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57554" y="1285860"/>
            <a:ext cx="228601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Box 1"/>
          <p:cNvSpPr txBox="1">
            <a:spLocks noChangeArrowheads="1"/>
          </p:cNvSpPr>
          <p:nvPr/>
        </p:nvSpPr>
        <p:spPr bwMode="auto">
          <a:xfrm>
            <a:off x="900113" y="4292600"/>
            <a:ext cx="3005566" cy="16004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плачь, не плачь, детка,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Прискачет к тебе белка.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Принесет орешки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тебя потешки.</a:t>
            </a:r>
          </a:p>
        </p:txBody>
      </p:sp>
      <p:sp>
        <p:nvSpPr>
          <p:cNvPr id="19461" name="TextBox 2"/>
          <p:cNvSpPr txBox="1">
            <a:spLocks noChangeArrowheads="1"/>
          </p:cNvSpPr>
          <p:nvPr/>
        </p:nvSpPr>
        <p:spPr bwMode="auto">
          <a:xfrm>
            <a:off x="5219700" y="4292600"/>
            <a:ext cx="2896947" cy="16004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киски не боли, 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собачки не боли,</a:t>
            </a:r>
          </a:p>
          <a:p>
            <a:pPr eaLnBrk="1" hangingPunct="1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Настеньки,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Заживи, заживи, заживи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357188"/>
            <a:ext cx="32514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Успокаивающие </a:t>
            </a:r>
            <a:r>
              <a:rPr lang="ru-RU" sz="20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C:\Users\user1\AppData\Local\Microsoft\Windows\INetCache\Content.Word\IMG_20221108_103642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08720"/>
            <a:ext cx="2448644" cy="3373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user1\AppData\Local\Microsoft\Windows\INetCache\Content.Word\IMG_20221108_105636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93" y="1268760"/>
            <a:ext cx="2602230" cy="324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3000364" y="981075"/>
            <a:ext cx="2571768" cy="132343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Баю-баю-баю-бай,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Ты, собачка, не лай</a:t>
            </a:r>
          </a:p>
          <a:p>
            <a:pPr eaLnBrk="1" hangingPunct="1"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Белолапа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 скули,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Нашу Настю не буди</a:t>
            </a:r>
            <a:r>
              <a:rPr lang="ru-RU" sz="2000" dirty="0" smtClean="0"/>
              <a:t>.</a:t>
            </a:r>
          </a:p>
        </p:txBody>
      </p:sp>
      <p:sp>
        <p:nvSpPr>
          <p:cNvPr id="20486" name="TextBox 1"/>
          <p:cNvSpPr txBox="1">
            <a:spLocks noChangeArrowheads="1"/>
          </p:cNvSpPr>
          <p:nvPr/>
        </p:nvSpPr>
        <p:spPr bwMode="auto">
          <a:xfrm>
            <a:off x="214282" y="3214687"/>
            <a:ext cx="3181065" cy="31700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Баю-баюшки-баю,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Баю Настеньку мою.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Приди, котик, ночевать,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Мою доченьку качать.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тебе-то уж коту,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работу заплачу: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Дам кусочек пирога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 кувшин молока.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 уж ешь, не кроши,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Больше, котик, не проси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487" name="TextBox 2"/>
          <p:cNvSpPr txBox="1">
            <a:spLocks noChangeArrowheads="1"/>
          </p:cNvSpPr>
          <p:nvPr/>
        </p:nvSpPr>
        <p:spPr bwMode="auto">
          <a:xfrm>
            <a:off x="5857884" y="3214687"/>
            <a:ext cx="3000396" cy="28315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Маленькие заиньки,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Захотели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баиньки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Потому что заиньки.</a:t>
            </a:r>
          </a:p>
          <a:p>
            <a:pPr algn="just"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немного поспим,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на спинке полежим,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на спинке полежим</a:t>
            </a:r>
          </a:p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тихонько посопим.</a:t>
            </a:r>
          </a:p>
          <a:p>
            <a:pPr eaLnBrk="1" hangingPunct="1"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488" name="TextBox 3"/>
          <p:cNvSpPr txBox="1">
            <a:spLocks noChangeArrowheads="1"/>
          </p:cNvSpPr>
          <p:nvPr/>
        </p:nvSpPr>
        <p:spPr bwMode="auto">
          <a:xfrm>
            <a:off x="335817" y="214290"/>
            <a:ext cx="324801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Потешки перед сном</a:t>
            </a:r>
          </a:p>
        </p:txBody>
      </p:sp>
      <p:pic>
        <p:nvPicPr>
          <p:cNvPr id="10" name="Рисунок 9" descr="C:\Users\User\AppData\Local\Microsoft\Windows\INetCache\Content.Word\IMG_20221101_12405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857232"/>
            <a:ext cx="242889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AppData\Local\Microsoft\Windows\INetCache\Content.Word\IMG_20221101_12553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500042"/>
            <a:ext cx="22860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AppData\Local\Microsoft\Windows\INetCache\Content.Word\IMG_20221101_12394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3714752"/>
            <a:ext cx="250033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  <p:bldP spid="204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1"/>
          <p:cNvSpPr txBox="1">
            <a:spLocks noChangeArrowheads="1"/>
          </p:cNvSpPr>
          <p:nvPr/>
        </p:nvSpPr>
        <p:spPr bwMode="auto">
          <a:xfrm>
            <a:off x="285720" y="4429132"/>
            <a:ext cx="184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2533" name="TextBox 2"/>
          <p:cNvSpPr txBox="1">
            <a:spLocks noChangeArrowheads="1"/>
          </p:cNvSpPr>
          <p:nvPr/>
        </p:nvSpPr>
        <p:spPr bwMode="auto">
          <a:xfrm>
            <a:off x="423863" y="4175125"/>
            <a:ext cx="2817374" cy="175432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девчонку, на мальчонку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наденем рубашонку.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Ручка раз и ручка два,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Надеваем рукава.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Застегнем застежки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твоей одежке.</a:t>
            </a:r>
          </a:p>
        </p:txBody>
      </p:sp>
      <p:sp>
        <p:nvSpPr>
          <p:cNvPr id="22535" name="TextBox 1"/>
          <p:cNvSpPr txBox="1">
            <a:spLocks noChangeArrowheads="1"/>
          </p:cNvSpPr>
          <p:nvPr/>
        </p:nvSpPr>
        <p:spPr bwMode="auto">
          <a:xfrm>
            <a:off x="538163" y="358775"/>
            <a:ext cx="2450351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одевания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6" name="TextBox 4"/>
          <p:cNvSpPr txBox="1">
            <a:spLocks noChangeArrowheads="1"/>
          </p:cNvSpPr>
          <p:nvPr/>
        </p:nvSpPr>
        <p:spPr bwMode="auto">
          <a:xfrm>
            <a:off x="5292725" y="358775"/>
            <a:ext cx="2528064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умывания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537" name="TextBox 5"/>
          <p:cNvSpPr txBox="1">
            <a:spLocks noChangeArrowheads="1"/>
          </p:cNvSpPr>
          <p:nvPr/>
        </p:nvSpPr>
        <p:spPr bwMode="auto">
          <a:xfrm>
            <a:off x="5233988" y="1127125"/>
            <a:ext cx="2392130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колодца принесла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курочка водицы,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ребята всей гурьбой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побежали мыться.</a:t>
            </a:r>
          </a:p>
        </p:txBody>
      </p:sp>
      <p:pic>
        <p:nvPicPr>
          <p:cNvPr id="12" name="Рисунок 11" descr="C:\Users\User\AppData\Local\Microsoft\Windows\INetCache\Content.Word\IMG_20221103_11433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2786058"/>
            <a:ext cx="250033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1\AppData\Local\Microsoft\Windows\INetCache\Content.Word\IMG_20221110_113335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0" y="1127125"/>
            <a:ext cx="3637775" cy="2877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5" grpId="0"/>
      <p:bldP spid="22536" grpId="0"/>
      <p:bldP spid="225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4870450" y="857233"/>
            <a:ext cx="3240088" cy="31393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Утро доброе пришло,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Утро завтрак принесло.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тарелке кашку.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Ешьте кашку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сладеньку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Вкусную, пушистую,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Мягкую, душистую.</a:t>
            </a:r>
          </a:p>
          <a:p>
            <a:pPr eaLnBrk="1" hangingPunct="1"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3357554" y="4286257"/>
            <a:ext cx="2428892" cy="147732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Супчик жиденький,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питательный!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Будешь худенький,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пузатенький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558" name="TextBox 1"/>
          <p:cNvSpPr txBox="1">
            <a:spLocks noChangeArrowheads="1"/>
          </p:cNvSpPr>
          <p:nvPr/>
        </p:nvSpPr>
        <p:spPr bwMode="auto">
          <a:xfrm>
            <a:off x="323850" y="276225"/>
            <a:ext cx="2960939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приёма пищи.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4282" y="3946525"/>
            <a:ext cx="28574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Ложка, ложка,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Помоги немножко.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Кушать хочет ротик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 еще животик.</a:t>
            </a:r>
          </a:p>
        </p:txBody>
      </p:sp>
      <p:pic>
        <p:nvPicPr>
          <p:cNvPr id="11" name="Рисунок 10" descr="C:\Users\User\AppData\Local\Microsoft\Windows\INetCache\Content.Word\IMG_20221101_12035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3357562"/>
            <a:ext cx="264320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AppData\Local\Microsoft\Windows\INetCache\Content.Word\IMG_20221107_11535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285860"/>
            <a:ext cx="24003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91440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allAtOnce"/>
      <p:bldP spid="23556" grpId="0" build="allAtOnce"/>
      <p:bldP spid="23558" grpId="0"/>
      <p:bldP spid="2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91440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1663" y="614362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Box 1"/>
          <p:cNvSpPr txBox="1">
            <a:spLocks noChangeArrowheads="1"/>
          </p:cNvSpPr>
          <p:nvPr/>
        </p:nvSpPr>
        <p:spPr bwMode="auto">
          <a:xfrm>
            <a:off x="5475288" y="2322513"/>
            <a:ext cx="3097212" cy="175432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тебя зовут, дружок?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меня зовут, горшок!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спасаю всех детей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разных неприятностей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будем мы дружить,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Будешь ты сухим ходить!</a:t>
            </a:r>
          </a:p>
        </p:txBody>
      </p:sp>
      <p:sp>
        <p:nvSpPr>
          <p:cNvPr id="25607" name="TextBox 2"/>
          <p:cNvSpPr txBox="1">
            <a:spLocks noChangeArrowheads="1"/>
          </p:cNvSpPr>
          <p:nvPr/>
        </p:nvSpPr>
        <p:spPr bwMode="auto">
          <a:xfrm>
            <a:off x="5222875" y="1023938"/>
            <a:ext cx="3603625" cy="3698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5608" name="TextBox 1"/>
          <p:cNvSpPr txBox="1">
            <a:spLocks noChangeArrowheads="1"/>
          </p:cNvSpPr>
          <p:nvPr/>
        </p:nvSpPr>
        <p:spPr bwMode="auto">
          <a:xfrm>
            <a:off x="436563" y="273050"/>
            <a:ext cx="315176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Высаживание на горшок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User\AppData\Local\Microsoft\Windows\INetCache\Content.Word\IMG_20221102_08515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1142984"/>
            <a:ext cx="378621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6124575"/>
            <a:ext cx="4762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5607" grpId="0"/>
      <p:bldP spid="2560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5887</TotalTime>
  <Words>409</Words>
  <Application>Microsoft Office PowerPoint</Application>
  <PresentationFormat>Экран (4:3)</PresentationFormat>
  <Paragraphs>116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nngad</dc:creator>
  <cp:lastModifiedBy>User</cp:lastModifiedBy>
  <cp:revision>380</cp:revision>
  <dcterms:modified xsi:type="dcterms:W3CDTF">2023-06-12T20:32:47Z</dcterms:modified>
</cp:coreProperties>
</file>