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9" r:id="rId13"/>
    <p:sldId id="280" r:id="rId14"/>
    <p:sldId id="28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936103"/>
          </a:xfrm>
        </p:spPr>
        <p:txBody>
          <a:bodyPr>
            <a:normAutofit fontScale="90000"/>
          </a:bodyPr>
          <a:lstStyle/>
          <a:p>
            <a:pPr marL="687705" indent="-457200">
              <a:lnSpc>
                <a:spcPct val="115000"/>
              </a:lnSpc>
            </a:pPr>
            <a:r>
              <a:rPr lang="ru-RU" sz="18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Муниципальное автономное дошкольное образовательное учреждение</a:t>
            </a:r>
            <a:br>
              <a:rPr lang="ru-RU" sz="18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детский  сад №38</a:t>
            </a:r>
            <a:br>
              <a:rPr lang="ru-RU" sz="18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муниципального образования </a:t>
            </a:r>
            <a:r>
              <a:rPr lang="ru-RU" sz="1800" b="1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Кореновский</a:t>
            </a:r>
            <a:r>
              <a:rPr lang="ru-RU" sz="18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район</a:t>
            </a:r>
            <a:br>
              <a:rPr lang="ru-RU" sz="18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340768"/>
            <a:ext cx="8136904" cy="5112568"/>
          </a:xfrm>
        </p:spPr>
        <p:txBody>
          <a:bodyPr>
            <a:normAutofit/>
          </a:bodyPr>
          <a:lstStyle/>
          <a:p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для педагогов «Волшебная ложка»</a:t>
            </a:r>
            <a:endParaRPr lang="ru-RU" sz="4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МАДОУ детский сад 38</a:t>
            </a:r>
          </a:p>
          <a:p>
            <a:pPr algn="r"/>
            <a:r>
              <a:rPr lang="ru-RU" sz="19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Ясиева</a:t>
            </a:r>
            <a:r>
              <a:rPr lang="ru-RU" sz="1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Елена Александровна</a:t>
            </a:r>
          </a:p>
          <a:p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Кореновск 2023 год</a:t>
            </a:r>
            <a:endParaRPr lang="ru-RU" sz="19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7171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 «Теремок»</a:t>
            </a:r>
            <a:endParaRPr lang="ru-RU" dirty="0"/>
          </a:p>
        </p:txBody>
      </p:sp>
      <p:pic>
        <p:nvPicPr>
          <p:cNvPr id="8194" name="Picture 2" descr="C:\Users\Елена\Downloads\театр...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278021"/>
            <a:ext cx="6696744" cy="503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16933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 «Теремок»</a:t>
            </a:r>
            <a:endParaRPr lang="ru-RU" dirty="0"/>
          </a:p>
        </p:txBody>
      </p:sp>
      <p:pic>
        <p:nvPicPr>
          <p:cNvPr id="9218" name="Picture 2" descr="C:\Users\Елена\Downloads\театр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1318" y="1208066"/>
            <a:ext cx="6779074" cy="5101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58947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 «Теремок»</a:t>
            </a:r>
            <a:endParaRPr lang="ru-RU" dirty="0"/>
          </a:p>
        </p:txBody>
      </p:sp>
      <p:pic>
        <p:nvPicPr>
          <p:cNvPr id="5" name="Picture 2" descr="C:\Users\Елена\Downloads\WhatsApp Image 2023-03-20 at 18.09.53(2)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45508"/>
            <a:ext cx="7056784" cy="5310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23698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 «Теремок»</a:t>
            </a:r>
            <a:endParaRPr lang="ru-RU" dirty="0"/>
          </a:p>
        </p:txBody>
      </p:sp>
      <p:pic>
        <p:nvPicPr>
          <p:cNvPr id="6" name="Picture 3" descr="C:\Users\Елена\Downloads\WhatsApp Image 2023-03-20 at 18.09.54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061278"/>
            <a:ext cx="7056784" cy="5310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3335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19256" cy="5472608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8843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692696"/>
            <a:ext cx="8136904" cy="5760640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chemeClr val="tx1"/>
                </a:solidFill>
                <a:latin typeface="Times New Roman"/>
                <a:ea typeface="Times New Roman"/>
              </a:rPr>
              <a:t>Цель: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 изготовление персонажей кукольного театра для игровой деятельности детей на пластиковых ложках.</a:t>
            </a:r>
            <a:endParaRPr lang="ru-RU" sz="20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chemeClr val="tx1"/>
                </a:solidFill>
                <a:latin typeface="Times New Roman"/>
                <a:ea typeface="Times New Roman"/>
              </a:rPr>
              <a:t>Задачи:</a:t>
            </a:r>
            <a:endParaRPr lang="ru-RU" sz="20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- познакомить с технологией изготовления персонажей для игровой деятельности детей, используя в работе пластиковую ложку.</a:t>
            </a:r>
            <a:endParaRPr lang="ru-RU" sz="20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- повышение профессионального уровня и обмена передовым опытом участников, расширение кругозора.</a:t>
            </a:r>
            <a:endParaRPr lang="ru-RU" sz="20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- обучить участников мастер-класса конкретным навыкам изготовления игрушек.</a:t>
            </a:r>
            <a:endParaRPr lang="ru-RU" sz="20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- развивать творческую инициативу, фантазию, воображение, ручные умения.</a:t>
            </a:r>
            <a:endParaRPr lang="ru-RU" sz="20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- воспитывать интерес к игровой деятельности, к популяризации инновационных идей.</a:t>
            </a:r>
            <a:endParaRPr lang="ru-RU" sz="20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6799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692696"/>
            <a:ext cx="8136904" cy="576064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и инструменты</a:t>
            </a:r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C:\Users\Елена\Downloads\ложки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61267"/>
            <a:ext cx="7279281" cy="4721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489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 «Теремок»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Елена\Downloads\театр,,,,,,,,,,,,,,,,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08720"/>
            <a:ext cx="7266892" cy="5468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6682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 «Теремок»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Елена\Downloads\театр,,,,,,,,,,,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550" y="924304"/>
            <a:ext cx="7251858" cy="5457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7375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 «Теремок»</a:t>
            </a:r>
            <a:endParaRPr lang="ru-RU" dirty="0"/>
          </a:p>
        </p:txBody>
      </p:sp>
      <p:pic>
        <p:nvPicPr>
          <p:cNvPr id="4099" name="Picture 3" descr="C:\Users\Елена\Downloads\театр,,,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268760"/>
            <a:ext cx="3683734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Елена\Downloads\театр,,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966" y="1269846"/>
            <a:ext cx="3738018" cy="4967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57631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 «Теремок»</a:t>
            </a:r>
            <a:endParaRPr lang="ru-RU" dirty="0"/>
          </a:p>
        </p:txBody>
      </p:sp>
      <p:pic>
        <p:nvPicPr>
          <p:cNvPr id="5122" name="Picture 2" descr="C:\Users\Елена\Downloads\театр,,,,,,,,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121" y="1340768"/>
            <a:ext cx="3394571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Елена\Downloads\театр,,,,,,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340768"/>
            <a:ext cx="3403458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0246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 «Теремок»</a:t>
            </a:r>
            <a:endParaRPr lang="ru-RU" dirty="0"/>
          </a:p>
        </p:txBody>
      </p:sp>
      <p:pic>
        <p:nvPicPr>
          <p:cNvPr id="6146" name="Picture 2" descr="C:\Users\Елена\Downloads\театр,,,,,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40768"/>
            <a:ext cx="3784369" cy="5029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Елена\Downloads\театр........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340768"/>
            <a:ext cx="3241033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24954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 «Теремок»</a:t>
            </a:r>
            <a:endParaRPr lang="ru-RU" dirty="0"/>
          </a:p>
        </p:txBody>
      </p:sp>
      <p:pic>
        <p:nvPicPr>
          <p:cNvPr id="7170" name="Picture 2" descr="C:\Users\Елена\Downloads\театр.............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1318" y="1340768"/>
            <a:ext cx="6602726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97479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76</Words>
  <Application>Microsoft Office PowerPoint</Application>
  <PresentationFormat>Экран (4:3)</PresentationFormat>
  <Paragraphs>29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Муниципальное автономное дошкольное образовательное учреждение детский  сад №38 муниципального образования Кореновский район </vt:lpstr>
      <vt:lpstr>Презентация PowerPoint</vt:lpstr>
      <vt:lpstr>Презентация PowerPoint</vt:lpstr>
      <vt:lpstr>Театр «Теремок»</vt:lpstr>
      <vt:lpstr>Театр «Теремок»</vt:lpstr>
      <vt:lpstr>Театр «Теремок»</vt:lpstr>
      <vt:lpstr>Театр «Теремок»</vt:lpstr>
      <vt:lpstr>Театр «Теремок»</vt:lpstr>
      <vt:lpstr>Театр «Теремок»</vt:lpstr>
      <vt:lpstr>Театр «Теремок»</vt:lpstr>
      <vt:lpstr>Театр «Теремок»</vt:lpstr>
      <vt:lpstr>Театр «Теремок»</vt:lpstr>
      <vt:lpstr>Театр «Теремок»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13</cp:revision>
  <dcterms:created xsi:type="dcterms:W3CDTF">2023-03-20T14:19:32Z</dcterms:created>
  <dcterms:modified xsi:type="dcterms:W3CDTF">2023-03-22T11:21:49Z</dcterms:modified>
</cp:coreProperties>
</file>