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82" r:id="rId5"/>
    <p:sldId id="292" r:id="rId6"/>
    <p:sldId id="299" r:id="rId7"/>
    <p:sldId id="298" r:id="rId8"/>
    <p:sldId id="283" r:id="rId9"/>
    <p:sldId id="300" r:id="rId10"/>
    <p:sldId id="301" r:id="rId11"/>
    <p:sldId id="302" r:id="rId12"/>
    <p:sldId id="303" r:id="rId13"/>
    <p:sldId id="304" r:id="rId14"/>
    <p:sldId id="305" r:id="rId15"/>
    <p:sldId id="306" r:id="rId16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58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E9639D4-E3E2-4D34-9284-5A2195B3D0D7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5899" autoAdjust="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outlineViewPr>
    <p:cViewPr>
      <p:scale>
        <a:sx n="33" d="100"/>
        <a:sy n="33" d="100"/>
      </p:scale>
      <p:origin x="0" y="-69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393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2B14CA7-9311-4301-8053-08155274EECA}" type="datetime1">
              <a:rPr lang="ru-RU" smtClean="0"/>
              <a:t>13.06.2023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5BBB0D-19E3-4A38-91B0-CF7805518460}" type="datetime1">
              <a:rPr lang="ru-RU" smtClean="0"/>
              <a:pPr/>
              <a:t>13.06.2023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530193B-564F-4854-8A52-728F3FB19C8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8150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1309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8781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4423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7411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BE77267-9F51-4226-989C-ED57465596ED}"/>
              </a:ext>
            </a:extLst>
          </p:cNvPr>
          <p:cNvSpPr/>
          <p:nvPr userDrawn="1"/>
        </p:nvSpPr>
        <p:spPr>
          <a:xfrm>
            <a:off x="0" y="6714000"/>
            <a:ext cx="12192000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A2CC678-341F-44F8-AE2E-A6C84D75C56A}"/>
              </a:ext>
            </a:extLst>
          </p:cNvPr>
          <p:cNvSpPr/>
          <p:nvPr userDrawn="1"/>
        </p:nvSpPr>
        <p:spPr>
          <a:xfrm>
            <a:off x="0" y="0"/>
            <a:ext cx="12192000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87A001A-FE8B-41CE-AC81-69D4A2339087}"/>
              </a:ext>
            </a:extLst>
          </p:cNvPr>
          <p:cNvSpPr/>
          <p:nvPr userDrawn="1"/>
        </p:nvSpPr>
        <p:spPr>
          <a:xfrm>
            <a:off x="0" y="92076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B1416AC-94BD-4442-B771-E1ACAA70367E}"/>
              </a:ext>
            </a:extLst>
          </p:cNvPr>
          <p:cNvSpPr/>
          <p:nvPr userDrawn="1"/>
        </p:nvSpPr>
        <p:spPr>
          <a:xfrm>
            <a:off x="12048000" y="92076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BDB31DC4-A207-4A23-8E7A-40D0ECD04FD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36000 w 12192000"/>
              <a:gd name="connsiteY0" fmla="*/ 36000 h 6858000"/>
              <a:gd name="connsiteX1" fmla="*/ 36000 w 12192000"/>
              <a:gd name="connsiteY1" fmla="*/ 6822000 h 6858000"/>
              <a:gd name="connsiteX2" fmla="*/ 12156000 w 12192000"/>
              <a:gd name="connsiteY2" fmla="*/ 6822000 h 6858000"/>
              <a:gd name="connsiteX3" fmla="*/ 12156000 w 12192000"/>
              <a:gd name="connsiteY3" fmla="*/ 36000 h 6858000"/>
              <a:gd name="connsiteX4" fmla="*/ 0 w 12192000"/>
              <a:gd name="connsiteY4" fmla="*/ 0 h 6858000"/>
              <a:gd name="connsiteX5" fmla="*/ 36000 w 12192000"/>
              <a:gd name="connsiteY5" fmla="*/ 0 h 6858000"/>
              <a:gd name="connsiteX6" fmla="*/ 12156000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36000 h 6858000"/>
              <a:gd name="connsiteX9" fmla="*/ 12192000 w 12192000"/>
              <a:gd name="connsiteY9" fmla="*/ 6822000 h 6858000"/>
              <a:gd name="connsiteX10" fmla="*/ 12192000 w 12192000"/>
              <a:gd name="connsiteY10" fmla="*/ 6858000 h 6858000"/>
              <a:gd name="connsiteX11" fmla="*/ 12156000 w 12192000"/>
              <a:gd name="connsiteY11" fmla="*/ 6858000 h 6858000"/>
              <a:gd name="connsiteX12" fmla="*/ 36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6822000 h 6858000"/>
              <a:gd name="connsiteX15" fmla="*/ 0 w 12192000"/>
              <a:gd name="connsiteY15" fmla="*/ 36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sz="1800" noProof="0" dirty="0"/>
          </a:p>
        </p:txBody>
      </p:sp>
      <p:sp>
        <p:nvSpPr>
          <p:cNvPr id="9" name="Рисунок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11905200" cy="6570000"/>
          </a:xfrm>
          <a:solidFill>
            <a:schemeClr val="bg1">
              <a:lumMod val="95000"/>
            </a:schemeClr>
          </a:solidFill>
        </p:spPr>
        <p:txBody>
          <a:bodyPr lIns="0" rIns="1764000" rtlCol="0" anchor="ctr"/>
          <a:lstStyle>
            <a:lvl1pPr marL="0" indent="0" algn="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0001" y="360001"/>
            <a:ext cx="4416588" cy="5321927"/>
          </a:xfrm>
          <a:gradFill>
            <a:gsLst>
              <a:gs pos="4600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80000">
                <a:schemeClr val="bg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5681928"/>
            <a:ext cx="4416587" cy="816075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9101" y="804500"/>
            <a:ext cx="4416588" cy="3818712"/>
          </a:xfrm>
          <a:gradFill>
            <a:gsLst>
              <a:gs pos="4600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80000">
                <a:schemeClr val="bg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9100" y="4623214"/>
            <a:ext cx="4416587" cy="816075"/>
          </a:xfrm>
          <a:solidFill>
            <a:schemeClr val="bg1">
              <a:alpha val="80000"/>
            </a:schemeClr>
          </a:solidFill>
          <a:ln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54632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456F629-658F-4B7E-A1D1-2522EA76B0D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35380A33-49FB-43FC-B60E-34A2E5556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F449EF3-C757-4F43-906C-DE0FF6262B2F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216924A5-8BD5-4AC6-84B9-2F1A4AFCF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0" name="Объект 3">
            <a:extLst>
              <a:ext uri="{FF2B5EF4-FFF2-40B4-BE49-F238E27FC236}">
                <a16:creationId xmlns:a16="http://schemas.microsoft.com/office/drawing/2014/main" id="{4C657649-400B-459D-918F-D5C58351DE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9885" y="1512001"/>
            <a:ext cx="5472115" cy="4664963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1" name="Объект 2">
            <a:extLst>
              <a:ext uri="{FF2B5EF4-FFF2-40B4-BE49-F238E27FC236}">
                <a16:creationId xmlns:a16="http://schemas.microsoft.com/office/drawing/2014/main" id="{F923135C-68B1-4D2B-80D0-318CB859F7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885" y="1512001"/>
            <a:ext cx="5472115" cy="4664963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F449EF3-C757-4F43-906C-DE0FF6262B2F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216924A5-8BD5-4AC6-84B9-2F1A4AFCF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7" name="Текст 2">
            <a:extLst>
              <a:ext uri="{FF2B5EF4-FFF2-40B4-BE49-F238E27FC236}">
                <a16:creationId xmlns:a16="http://schemas.microsoft.com/office/drawing/2014/main" id="{6BF39E7D-3145-466A-B07A-D49E661CEF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85" y="1512000"/>
            <a:ext cx="5472115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2" name="Текст 4">
            <a:extLst>
              <a:ext uri="{FF2B5EF4-FFF2-40B4-BE49-F238E27FC236}">
                <a16:creationId xmlns:a16="http://schemas.microsoft.com/office/drawing/2014/main" id="{D33A71EE-E94D-4F02-B8C5-DC59F45638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9885" y="1512000"/>
            <a:ext cx="5472115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3" name="Объект 5">
            <a:extLst>
              <a:ext uri="{FF2B5EF4-FFF2-40B4-BE49-F238E27FC236}">
                <a16:creationId xmlns:a16="http://schemas.microsoft.com/office/drawing/2014/main" id="{EF63D731-8A55-4A6C-A975-9B0F1F4356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9885" y="2505075"/>
            <a:ext cx="5472115" cy="368458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4" name="Объект 3">
            <a:extLst>
              <a:ext uri="{FF2B5EF4-FFF2-40B4-BE49-F238E27FC236}">
                <a16:creationId xmlns:a16="http://schemas.microsoft.com/office/drawing/2014/main" id="{60CBD79B-0266-4692-9562-0F7706A271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887" y="2505075"/>
            <a:ext cx="5472115" cy="368458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25515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 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11339513" cy="360000"/>
          </a:xfrm>
        </p:spPr>
        <p:txBody>
          <a:bodyPr rtlCol="0"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693" indent="0">
              <a:buNone/>
              <a:defRPr/>
            </a:lvl2pPr>
            <a:lvl3pPr marL="542912" indent="0">
              <a:buNone/>
              <a:defRPr/>
            </a:lvl3pPr>
            <a:lvl4pPr marL="809605" indent="0">
              <a:buNone/>
              <a:defRPr/>
            </a:lvl4pPr>
            <a:lvl5pPr marL="1076298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 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01549" y="1511478"/>
            <a:ext cx="3600451" cy="4679249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1" name="Текст 5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71549" y="1511475"/>
            <a:ext cx="3600451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684F2FFD-7164-411A-96A5-A5211A6CA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 столбц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11339513" cy="360000"/>
          </a:xfrm>
        </p:spPr>
        <p:txBody>
          <a:bodyPr rtlCol="0"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693" indent="0">
              <a:buNone/>
              <a:defRPr/>
            </a:lvl2pPr>
            <a:lvl3pPr marL="542912" indent="0">
              <a:buNone/>
              <a:defRPr/>
            </a:lvl3pPr>
            <a:lvl4pPr marL="809605" indent="0">
              <a:buNone/>
              <a:defRPr/>
            </a:lvl4pPr>
            <a:lvl5pPr marL="1076298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Объект 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2160000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26413" y="1512000"/>
            <a:ext cx="2160588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3" name="Текст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21413" y="1512000"/>
            <a:ext cx="2160588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5" name="Текст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6413" y="1507535"/>
            <a:ext cx="2160588" cy="467925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7" name="Текст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611413" y="1507535"/>
            <a:ext cx="2160588" cy="468371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8B3FD9-234A-4B72-9A91-D7DD23D39CD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1FDBADDA-AF39-45A0-BBAB-A87608C0A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F30A9B71-A789-4057-B729-15D78CF34E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602" y="3263900"/>
            <a:ext cx="4840085" cy="1626013"/>
          </a:xfrm>
          <a:gradFill>
            <a:gsLst>
              <a:gs pos="3186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59000">
                <a:schemeClr val="bg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название презентации</a:t>
            </a:r>
          </a:p>
        </p:txBody>
      </p:sp>
      <p:sp>
        <p:nvSpPr>
          <p:cNvPr id="14" name="Текст 3">
            <a:extLst>
              <a:ext uri="{FF2B5EF4-FFF2-40B4-BE49-F238E27FC236}">
                <a16:creationId xmlns:a16="http://schemas.microsoft.com/office/drawing/2014/main" id="{8A083984-DDF1-4D26-BB0A-9EE8430AB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55602" y="4889912"/>
            <a:ext cx="4840085" cy="816077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vert="horz" lIns="0" tIns="144000" rIns="180000" bIns="0" rtlCol="0">
            <a:noAutofit/>
          </a:bodyPr>
          <a:lstStyle>
            <a:lvl1pPr marL="0" indent="0" algn="r">
              <a:buNone/>
              <a:defRPr lang="en-US">
                <a:solidFill>
                  <a:schemeClr val="tx1"/>
                </a:solidFill>
              </a:defRPr>
            </a:lvl1pPr>
          </a:lstStyle>
          <a:p>
            <a:pPr marL="266693" lvl="0" indent="-266693" algn="r" rtl="0"/>
            <a:r>
              <a:rPr lang="ru-RU" noProof="0"/>
              <a:t>Образец текста</a:t>
            </a:r>
          </a:p>
        </p:txBody>
      </p:sp>
      <p:sp>
        <p:nvSpPr>
          <p:cNvPr id="15" name="Объект 2">
            <a:extLst>
              <a:ext uri="{FF2B5EF4-FFF2-40B4-BE49-F238E27FC236}">
                <a16:creationId xmlns:a16="http://schemas.microsoft.com/office/drawing/2014/main" id="{305EC740-58FD-4D74-B7D7-DA487FC5E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987425"/>
            <a:ext cx="5472000" cy="4718562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04204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F30A9B71-A789-4057-B729-15D78CF34E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602" y="3263900"/>
            <a:ext cx="4840085" cy="1626013"/>
          </a:xfrm>
          <a:gradFill>
            <a:gsLst>
              <a:gs pos="3186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59000">
                <a:schemeClr val="bg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название презентации</a:t>
            </a:r>
          </a:p>
        </p:txBody>
      </p:sp>
      <p:sp>
        <p:nvSpPr>
          <p:cNvPr id="14" name="Текст 3">
            <a:extLst>
              <a:ext uri="{FF2B5EF4-FFF2-40B4-BE49-F238E27FC236}">
                <a16:creationId xmlns:a16="http://schemas.microsoft.com/office/drawing/2014/main" id="{8A083984-DDF1-4D26-BB0A-9EE8430AB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55602" y="4889912"/>
            <a:ext cx="4840085" cy="816077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vert="horz" lIns="0" tIns="144000" rIns="180000" bIns="0" rtlCol="0">
            <a:noAutofit/>
          </a:bodyPr>
          <a:lstStyle>
            <a:lvl1pPr marL="0" indent="0" algn="r">
              <a:buNone/>
              <a:defRPr lang="en-US">
                <a:solidFill>
                  <a:schemeClr val="tx1"/>
                </a:solidFill>
              </a:defRPr>
            </a:lvl1pPr>
          </a:lstStyle>
          <a:p>
            <a:pPr marL="266693" lvl="0" indent="-266693" algn="r" rtl="0"/>
            <a:r>
              <a:rPr lang="ru-RU" noProof="0"/>
              <a:t>Образец текста</a:t>
            </a:r>
          </a:p>
        </p:txBody>
      </p:sp>
      <p:sp>
        <p:nvSpPr>
          <p:cNvPr id="7" name="Рисунок 2">
            <a:extLst>
              <a:ext uri="{FF2B5EF4-FFF2-40B4-BE49-F238E27FC236}">
                <a16:creationId xmlns:a16="http://schemas.microsoft.com/office/drawing/2014/main" id="{E28466D9-7530-474E-BC12-1642958B72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1" y="987427"/>
            <a:ext cx="5471999" cy="4718561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605497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387D291-05F0-4DD7-A728-945B6C9F2382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61A6105F-5309-4A56-AAF2-8D4A0477F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DA9BE28-009E-4D88-9951-81B453F75A4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solidFill>
            <a:schemeClr val="bg1"/>
          </a:solidFill>
        </p:spPr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итель разделов 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2"/>
            <a:ext cx="11905200" cy="6060155"/>
          </a:xfrm>
          <a:solidFill>
            <a:schemeClr val="bg1">
              <a:lumMod val="95000"/>
            </a:schemeClr>
          </a:solidFill>
        </p:spPr>
        <p:txBody>
          <a:bodyPr lIns="0" rIns="1764000" rtlCol="0" anchor="ctr"/>
          <a:lstStyle>
            <a:lvl1pPr marL="0" indent="0" algn="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9101" y="804500"/>
            <a:ext cx="4416588" cy="3818712"/>
          </a:xfrm>
          <a:gradFill>
            <a:gsLst>
              <a:gs pos="4600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80000">
                <a:schemeClr val="bg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9100" y="4623214"/>
            <a:ext cx="4416587" cy="816075"/>
          </a:xfrm>
          <a:solidFill>
            <a:schemeClr val="bg1">
              <a:alpha val="80000"/>
            </a:schemeClr>
          </a:solidFill>
          <a:ln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92051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делитель разделов 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2"/>
            <a:ext cx="11905200" cy="6060155"/>
          </a:xfrm>
          <a:solidFill>
            <a:schemeClr val="bg1">
              <a:lumMod val="95000"/>
            </a:schemeClr>
          </a:solidFill>
        </p:spPr>
        <p:txBody>
          <a:bodyPr lIns="0" tIns="180000" rIns="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43600" y="2438399"/>
            <a:ext cx="5385600" cy="3044399"/>
          </a:xfrm>
          <a:gradFill>
            <a:gsLst>
              <a:gs pos="83186">
                <a:schemeClr val="bg1"/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46000">
                <a:schemeClr val="bg1">
                  <a:alpha val="90000"/>
                </a:schemeClr>
              </a:gs>
            </a:gsLst>
            <a:lin ang="3600000" scaled="0"/>
          </a:gradFill>
        </p:spPr>
        <p:txBody>
          <a:bodyPr lIns="72000" tIns="180000" rIns="180000" bIns="0" rtlCol="0" anchor="t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48972" y="4479264"/>
            <a:ext cx="2851629" cy="749534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1080000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26815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-фотография 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769101" y="144000"/>
            <a:ext cx="5280100" cy="6048000"/>
          </a:xfrm>
          <a:solidFill>
            <a:schemeClr val="bg1">
              <a:lumMod val="95000"/>
            </a:schemeClr>
          </a:solidFill>
        </p:spPr>
        <p:txBody>
          <a:bodyPr lIns="0" tIns="180000" rIns="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93000" y="2438399"/>
            <a:ext cx="3836200" cy="3044399"/>
          </a:xfrm>
          <a:gradFill>
            <a:gsLst>
              <a:gs pos="83186">
                <a:schemeClr val="bg1"/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46000">
                <a:schemeClr val="bg1">
                  <a:alpha val="90000"/>
                </a:schemeClr>
              </a:gs>
            </a:gsLst>
            <a:lin ang="3600000" scaled="0"/>
          </a:gradFill>
        </p:spPr>
        <p:txBody>
          <a:bodyPr lIns="432000" tIns="432000" rIns="72000" bIns="1188000" rtlCol="0" anchor="t"/>
          <a:lstStyle>
            <a:lvl1pPr algn="l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Заголовок слайда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47001" y="4465176"/>
            <a:ext cx="3372329" cy="774934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10800000" scaled="0"/>
            </a:gradFill>
          </a:ln>
        </p:spPr>
        <p:txBody>
          <a:bodyPr lIns="180000" tIns="144000" rIns="0" rtlCol="0"/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id="{23D3924F-A5EC-4141-A191-1A110C406AF7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432000" y="2438399"/>
            <a:ext cx="5472000" cy="3044400"/>
          </a:xfrm>
        </p:spPr>
        <p:txBody>
          <a:bodyPr rtlCol="0"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57081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-фотография 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001" y="144002"/>
            <a:ext cx="5280100" cy="6060155"/>
          </a:xfrm>
          <a:solidFill>
            <a:schemeClr val="bg1">
              <a:lumMod val="95000"/>
            </a:schemeClr>
          </a:solidFill>
        </p:spPr>
        <p:txBody>
          <a:bodyPr lIns="0" tIns="1440000" rIns="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id="{23D3924F-A5EC-4141-A191-1A110C406AF7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096000" y="3263899"/>
            <a:ext cx="5472000" cy="2442088"/>
          </a:xfrm>
        </p:spPr>
        <p:txBody>
          <a:bodyPr rtlCol="0"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F30A9B71-A789-4057-B729-15D78CF34E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602" y="3263900"/>
            <a:ext cx="4840085" cy="1626013"/>
          </a:xfrm>
          <a:gradFill>
            <a:gsLst>
              <a:gs pos="3186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59000">
                <a:schemeClr val="bg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название презентации</a:t>
            </a:r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id="{499E1708-B7A6-4D6F-9968-5398B335FA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5602" y="4889914"/>
            <a:ext cx="4840085" cy="816075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75291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 с по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11339513" cy="360000"/>
          </a:xfrm>
        </p:spPr>
        <p:txBody>
          <a:bodyPr rtlCol="0"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693" indent="0">
              <a:buNone/>
              <a:defRPr/>
            </a:lvl2pPr>
            <a:lvl3pPr marL="542912" indent="0">
              <a:buNone/>
              <a:defRPr/>
            </a:lvl3pPr>
            <a:lvl4pPr marL="809605" indent="0">
              <a:buNone/>
              <a:defRPr/>
            </a:lvl4pPr>
            <a:lvl5pPr marL="1076298" indent="0">
              <a:buNone/>
              <a:defRPr/>
            </a:lvl5pPr>
          </a:lstStyle>
          <a:p>
            <a:pPr lvl="0" rtl="0"/>
            <a:r>
              <a:rPr lang="ru-RU" noProof="0" dirty="0"/>
              <a:t>Подзаголовок</a:t>
            </a:r>
          </a:p>
        </p:txBody>
      </p:sp>
      <p:sp>
        <p:nvSpPr>
          <p:cNvPr id="3" name="Сравнение слева — заполнитель 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5834"/>
            <a:ext cx="5472000" cy="360000"/>
          </a:xfrm>
        </p:spPr>
        <p:txBody>
          <a:bodyPr rtlCol="0" anchor="t"/>
          <a:lstStyle>
            <a:lvl1pPr marL="0" indent="0">
              <a:buNone/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 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023668"/>
            <a:ext cx="5472000" cy="4168332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12" name="Сравнение слева — заполнитель 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00000" y="1516361"/>
            <a:ext cx="5472000" cy="358775"/>
          </a:xfrm>
        </p:spPr>
        <p:txBody>
          <a:bodyPr rtlCol="0"/>
          <a:lstStyle>
            <a:lvl1pPr marL="0" indent="0">
              <a:buNone/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8" name="Текст 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99889" y="2020361"/>
            <a:ext cx="5472113" cy="4170891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8FD215-79E5-48E4-95DB-2C5E5A1F8E8F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DF905B34-4C18-4A8D-8167-57B7BF03D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0995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ольшое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6">
            <a:extLst>
              <a:ext uri="{FF2B5EF4-FFF2-40B4-BE49-F238E27FC236}">
                <a16:creationId xmlns:a16="http://schemas.microsoft.com/office/drawing/2014/main" id="{FDA3C530-12F9-48FC-BC5E-D34BDC504BC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44000" y="144001"/>
            <a:ext cx="11905200" cy="6047999"/>
          </a:xfrm>
          <a:solidFill>
            <a:schemeClr val="bg1">
              <a:lumMod val="95000"/>
            </a:schemeClr>
          </a:solidFill>
        </p:spPr>
        <p:txBody>
          <a:bodyPr lIns="0" rIns="0"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64901" y="4910452"/>
            <a:ext cx="4101900" cy="773546"/>
          </a:xfrm>
          <a:solidFill>
            <a:schemeClr val="tx1"/>
          </a:solidFill>
        </p:spPr>
        <p:txBody>
          <a:bodyPr lIns="180000" tIns="72000" rIns="180000" rtlCol="0" anchor="t"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dirty="0"/>
              <a:t>Введите подпись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3EC14527-4DF5-4A98-AE66-C80F3B8E6D2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878C031A-1E1B-4E18-9052-CA6639754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8778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благодарност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11905200" cy="6570000"/>
          </a:xfrm>
          <a:solidFill>
            <a:schemeClr val="bg1">
              <a:lumMod val="95000"/>
            </a:schemeClr>
          </a:solidFill>
        </p:spPr>
        <p:txBody>
          <a:bodyPr lIns="1764000" rIns="0" rtlCol="0" anchor="ctr"/>
          <a:lstStyle>
            <a:lvl1pPr marL="0" indent="0" algn="l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 dirty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15413" y="360000"/>
            <a:ext cx="4416588" cy="4716572"/>
          </a:xfrm>
          <a:gradFill>
            <a:gsLst>
              <a:gs pos="4600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80000">
                <a:schemeClr val="bg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Спасибо за внимание!</a:t>
            </a:r>
          </a:p>
        </p:txBody>
      </p:sp>
      <p:sp>
        <p:nvSpPr>
          <p:cNvPr id="3" name="Текст 5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415413" y="5076574"/>
            <a:ext cx="4416587" cy="1421429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468000" rtlCol="0"/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rtl="0"/>
            <a:r>
              <a:rPr lang="ru-RU" noProof="0" dirty="0"/>
              <a:t>Полное имя</a:t>
            </a:r>
          </a:p>
        </p:txBody>
      </p:sp>
      <p:sp>
        <p:nvSpPr>
          <p:cNvPr id="20" name="Текст 6">
            <a:extLst>
              <a:ext uri="{FF2B5EF4-FFF2-40B4-BE49-F238E27FC236}">
                <a16:creationId xmlns:a16="http://schemas.microsoft.com/office/drawing/2014/main" id="{CEB7A85F-8707-4B62-B299-F53931B861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948710" y="5540137"/>
            <a:ext cx="3396887" cy="196707"/>
          </a:xfrm>
        </p:spPr>
        <p:txBody>
          <a:bodyPr rtlCol="0"/>
          <a:lstStyle>
            <a:lvl1pPr marL="0" indent="0" algn="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693" indent="0">
              <a:buNone/>
              <a:defRPr/>
            </a:lvl2pPr>
            <a:lvl3pPr marL="542912" indent="0">
              <a:buNone/>
              <a:defRPr/>
            </a:lvl3pPr>
            <a:lvl4pPr marL="809605" indent="0">
              <a:buNone/>
              <a:defRPr/>
            </a:lvl4pPr>
            <a:lvl5pPr marL="1076298" indent="0">
              <a:buNone/>
              <a:defRPr/>
            </a:lvl5pPr>
          </a:lstStyle>
          <a:p>
            <a:pPr lvl="0" rtl="0"/>
            <a:r>
              <a:rPr lang="ru-RU" noProof="0" dirty="0"/>
              <a:t>Номер телефона</a:t>
            </a:r>
          </a:p>
        </p:txBody>
      </p:sp>
      <p:sp>
        <p:nvSpPr>
          <p:cNvPr id="21" name="Текст 7">
            <a:extLst>
              <a:ext uri="{FF2B5EF4-FFF2-40B4-BE49-F238E27FC236}">
                <a16:creationId xmlns:a16="http://schemas.microsoft.com/office/drawing/2014/main" id="{BA4C7E3C-7C17-46E9-928A-D3D505EEAAE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48710" y="5809781"/>
            <a:ext cx="3396887" cy="196707"/>
          </a:xfrm>
        </p:spPr>
        <p:txBody>
          <a:bodyPr rtlCol="0"/>
          <a:lstStyle>
            <a:lvl1pPr marL="0" indent="0" algn="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693" indent="0">
              <a:buNone/>
              <a:defRPr/>
            </a:lvl2pPr>
            <a:lvl3pPr marL="542912" indent="0">
              <a:buNone/>
              <a:defRPr/>
            </a:lvl3pPr>
            <a:lvl4pPr marL="809605" indent="0">
              <a:buNone/>
              <a:defRPr/>
            </a:lvl4pPr>
            <a:lvl5pPr marL="1076298" indent="0">
              <a:buNone/>
              <a:defRPr/>
            </a:lvl5pPr>
          </a:lstStyle>
          <a:p>
            <a:pPr lvl="0" rtl="0"/>
            <a:r>
              <a:rPr lang="ru-RU" noProof="0" dirty="0"/>
              <a:t>Электронная почта или контакт в социальной сети</a:t>
            </a:r>
          </a:p>
        </p:txBody>
      </p:sp>
      <p:sp>
        <p:nvSpPr>
          <p:cNvPr id="22" name="Текст 8">
            <a:extLst>
              <a:ext uri="{FF2B5EF4-FFF2-40B4-BE49-F238E27FC236}">
                <a16:creationId xmlns:a16="http://schemas.microsoft.com/office/drawing/2014/main" id="{6ADD6EB2-7D8E-4991-87A6-02723731EB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948710" y="6079425"/>
            <a:ext cx="3396887" cy="196707"/>
          </a:xfrm>
        </p:spPr>
        <p:txBody>
          <a:bodyPr rtlCol="0"/>
          <a:lstStyle>
            <a:lvl1pPr marL="0" indent="0" algn="r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66693" indent="0">
              <a:buNone/>
              <a:defRPr/>
            </a:lvl2pPr>
            <a:lvl3pPr marL="542912" indent="0">
              <a:buNone/>
              <a:defRPr/>
            </a:lvl3pPr>
            <a:lvl4pPr marL="809605" indent="0">
              <a:buNone/>
              <a:defRPr/>
            </a:lvl4pPr>
            <a:lvl5pPr marL="1076298" indent="0">
              <a:buNone/>
              <a:defRPr/>
            </a:lvl5pPr>
          </a:lstStyle>
          <a:p>
            <a:pPr lvl="0" rtl="0"/>
            <a:r>
              <a:rPr lang="ru-RU" noProof="0" dirty="0"/>
              <a:t>Веб-сайт компании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BE77267-9F51-4226-989C-ED57465596ED}"/>
              </a:ext>
            </a:extLst>
          </p:cNvPr>
          <p:cNvSpPr/>
          <p:nvPr userDrawn="1"/>
        </p:nvSpPr>
        <p:spPr>
          <a:xfrm>
            <a:off x="0" y="6714000"/>
            <a:ext cx="12192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A2CC678-341F-44F8-AE2E-A6C84D75C56A}"/>
              </a:ext>
            </a:extLst>
          </p:cNvPr>
          <p:cNvSpPr/>
          <p:nvPr userDrawn="1"/>
        </p:nvSpPr>
        <p:spPr>
          <a:xfrm>
            <a:off x="0" y="0"/>
            <a:ext cx="12192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87A001A-FE8B-41CE-AC81-69D4A2339087}"/>
              </a:ext>
            </a:extLst>
          </p:cNvPr>
          <p:cNvSpPr/>
          <p:nvPr userDrawn="1"/>
        </p:nvSpPr>
        <p:spPr>
          <a:xfrm>
            <a:off x="0" y="92076"/>
            <a:ext cx="144000" cy="6629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B1416AC-94BD-4442-B771-E1ACAA70367E}"/>
              </a:ext>
            </a:extLst>
          </p:cNvPr>
          <p:cNvSpPr/>
          <p:nvPr userDrawn="1"/>
        </p:nvSpPr>
        <p:spPr>
          <a:xfrm>
            <a:off x="12048000" y="92076"/>
            <a:ext cx="144000" cy="6629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BDB31DC4-A207-4A23-8E7A-40D0ECD04FD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36000 w 12192000"/>
              <a:gd name="connsiteY0" fmla="*/ 36000 h 6858000"/>
              <a:gd name="connsiteX1" fmla="*/ 36000 w 12192000"/>
              <a:gd name="connsiteY1" fmla="*/ 6822000 h 6858000"/>
              <a:gd name="connsiteX2" fmla="*/ 12156000 w 12192000"/>
              <a:gd name="connsiteY2" fmla="*/ 6822000 h 6858000"/>
              <a:gd name="connsiteX3" fmla="*/ 12156000 w 12192000"/>
              <a:gd name="connsiteY3" fmla="*/ 36000 h 6858000"/>
              <a:gd name="connsiteX4" fmla="*/ 0 w 12192000"/>
              <a:gd name="connsiteY4" fmla="*/ 0 h 6858000"/>
              <a:gd name="connsiteX5" fmla="*/ 36000 w 12192000"/>
              <a:gd name="connsiteY5" fmla="*/ 0 h 6858000"/>
              <a:gd name="connsiteX6" fmla="*/ 12156000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36000 h 6858000"/>
              <a:gd name="connsiteX9" fmla="*/ 12192000 w 12192000"/>
              <a:gd name="connsiteY9" fmla="*/ 6822000 h 6858000"/>
              <a:gd name="connsiteX10" fmla="*/ 12192000 w 12192000"/>
              <a:gd name="connsiteY10" fmla="*/ 6858000 h 6858000"/>
              <a:gd name="connsiteX11" fmla="*/ 12156000 w 12192000"/>
              <a:gd name="connsiteY11" fmla="*/ 6858000 h 6858000"/>
              <a:gd name="connsiteX12" fmla="*/ 36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6822000 h 6858000"/>
              <a:gd name="connsiteX15" fmla="*/ 0 w 12192000"/>
              <a:gd name="connsiteY15" fmla="*/ 36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sz="1800" noProof="0" dirty="0"/>
          </a:p>
        </p:txBody>
      </p:sp>
    </p:spTree>
    <p:extLst>
      <p:ext uri="{BB962C8B-B14F-4D97-AF65-F5344CB8AC3E}">
        <p14:creationId xmlns:p14="http://schemas.microsoft.com/office/powerpoint/2010/main" val="1606844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BE77267-9F51-4226-989C-ED57465596ED}"/>
              </a:ext>
            </a:extLst>
          </p:cNvPr>
          <p:cNvSpPr/>
          <p:nvPr userDrawn="1"/>
        </p:nvSpPr>
        <p:spPr>
          <a:xfrm>
            <a:off x="0" y="6714000"/>
            <a:ext cx="12192000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A2CC678-341F-44F8-AE2E-A6C84D75C56A}"/>
              </a:ext>
            </a:extLst>
          </p:cNvPr>
          <p:cNvSpPr/>
          <p:nvPr userDrawn="1"/>
        </p:nvSpPr>
        <p:spPr>
          <a:xfrm>
            <a:off x="0" y="0"/>
            <a:ext cx="12192000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87A001A-FE8B-41CE-AC81-69D4A2339087}"/>
              </a:ext>
            </a:extLst>
          </p:cNvPr>
          <p:cNvSpPr/>
          <p:nvPr userDrawn="1"/>
        </p:nvSpPr>
        <p:spPr>
          <a:xfrm>
            <a:off x="0" y="92076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B1416AC-94BD-4442-B771-E1ACAA70367E}"/>
              </a:ext>
            </a:extLst>
          </p:cNvPr>
          <p:cNvSpPr/>
          <p:nvPr userDrawn="1"/>
        </p:nvSpPr>
        <p:spPr>
          <a:xfrm>
            <a:off x="12048000" y="92076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BDB31DC4-A207-4A23-8E7A-40D0ECD04FD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36000 w 12192000"/>
              <a:gd name="connsiteY0" fmla="*/ 36000 h 6858000"/>
              <a:gd name="connsiteX1" fmla="*/ 36000 w 12192000"/>
              <a:gd name="connsiteY1" fmla="*/ 6822000 h 6858000"/>
              <a:gd name="connsiteX2" fmla="*/ 12156000 w 12192000"/>
              <a:gd name="connsiteY2" fmla="*/ 6822000 h 6858000"/>
              <a:gd name="connsiteX3" fmla="*/ 12156000 w 12192000"/>
              <a:gd name="connsiteY3" fmla="*/ 36000 h 6858000"/>
              <a:gd name="connsiteX4" fmla="*/ 0 w 12192000"/>
              <a:gd name="connsiteY4" fmla="*/ 0 h 6858000"/>
              <a:gd name="connsiteX5" fmla="*/ 36000 w 12192000"/>
              <a:gd name="connsiteY5" fmla="*/ 0 h 6858000"/>
              <a:gd name="connsiteX6" fmla="*/ 12156000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36000 h 6858000"/>
              <a:gd name="connsiteX9" fmla="*/ 12192000 w 12192000"/>
              <a:gd name="connsiteY9" fmla="*/ 6822000 h 6858000"/>
              <a:gd name="connsiteX10" fmla="*/ 12192000 w 12192000"/>
              <a:gd name="connsiteY10" fmla="*/ 6858000 h 6858000"/>
              <a:gd name="connsiteX11" fmla="*/ 12156000 w 12192000"/>
              <a:gd name="connsiteY11" fmla="*/ 6858000 h 6858000"/>
              <a:gd name="connsiteX12" fmla="*/ 36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6822000 h 6858000"/>
              <a:gd name="connsiteX15" fmla="*/ 0 w 12192000"/>
              <a:gd name="connsiteY15" fmla="*/ 36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sz="1800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0001" y="360001"/>
            <a:ext cx="4416588" cy="5321927"/>
          </a:xfrm>
          <a:gradFill>
            <a:gsLst>
              <a:gs pos="46000">
                <a:schemeClr val="bg1">
                  <a:alpha val="90000"/>
                </a:schemeClr>
              </a:gs>
              <a:gs pos="0">
                <a:schemeClr val="accent1">
                  <a:lumMod val="20000"/>
                  <a:lumOff val="80000"/>
                  <a:alpha val="50000"/>
                </a:schemeClr>
              </a:gs>
              <a:gs pos="80000">
                <a:schemeClr val="bg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000" y="5681928"/>
            <a:ext cx="4416587" cy="816075"/>
          </a:xfrm>
          <a:solidFill>
            <a:schemeClr val="bg1">
              <a:alpha val="80000"/>
            </a:schemeClr>
          </a:solidFill>
          <a:ln w="3175">
            <a:gradFill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47993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6726F2C-157B-477E-AD76-8F54126834C2}"/>
              </a:ext>
            </a:extLst>
          </p:cNvPr>
          <p:cNvSpPr/>
          <p:nvPr userDrawn="1"/>
        </p:nvSpPr>
        <p:spPr>
          <a:xfrm>
            <a:off x="0" y="6191250"/>
            <a:ext cx="12192000" cy="666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2"/>
            <a:ext cx="11340000" cy="43775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74FB90F-5E6B-4508-96BB-939635D11AFF}"/>
              </a:ext>
            </a:extLst>
          </p:cNvPr>
          <p:cNvSpPr/>
          <p:nvPr userDrawn="1"/>
        </p:nvSpPr>
        <p:spPr>
          <a:xfrm>
            <a:off x="0" y="0"/>
            <a:ext cx="12192000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74A1CB7-B157-440C-BA82-A62890EF3721}"/>
              </a:ext>
            </a:extLst>
          </p:cNvPr>
          <p:cNvSpPr/>
          <p:nvPr userDrawn="1"/>
        </p:nvSpPr>
        <p:spPr>
          <a:xfrm>
            <a:off x="0" y="92076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10" name="Прямоугольник 9">
            <a:extLst>
              <a:ext uri="{FF2B5EF4-FFF2-40B4-BE49-F238E27FC236}">
                <a16:creationId xmlns:a16="http://schemas.microsoft.com/office/drawing/2014/main" id="{EE5B1BAC-5CBE-4B0E-B0AA-1C05EBEE964E}"/>
              </a:ext>
            </a:extLst>
          </p:cNvPr>
          <p:cNvSpPr/>
          <p:nvPr userDrawn="1"/>
        </p:nvSpPr>
        <p:spPr>
          <a:xfrm>
            <a:off x="12048000" y="92076"/>
            <a:ext cx="144000" cy="66294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 dirty="0"/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id="{168BD16A-5998-4CCA-B0F2-62F67B639AF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36000 w 12192000"/>
              <a:gd name="connsiteY0" fmla="*/ 36000 h 6858000"/>
              <a:gd name="connsiteX1" fmla="*/ 36000 w 12192000"/>
              <a:gd name="connsiteY1" fmla="*/ 6822000 h 6858000"/>
              <a:gd name="connsiteX2" fmla="*/ 12156000 w 12192000"/>
              <a:gd name="connsiteY2" fmla="*/ 6822000 h 6858000"/>
              <a:gd name="connsiteX3" fmla="*/ 12156000 w 12192000"/>
              <a:gd name="connsiteY3" fmla="*/ 36000 h 6858000"/>
              <a:gd name="connsiteX4" fmla="*/ 0 w 12192000"/>
              <a:gd name="connsiteY4" fmla="*/ 0 h 6858000"/>
              <a:gd name="connsiteX5" fmla="*/ 36000 w 12192000"/>
              <a:gd name="connsiteY5" fmla="*/ 0 h 6858000"/>
              <a:gd name="connsiteX6" fmla="*/ 12156000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36000 h 6858000"/>
              <a:gd name="connsiteX9" fmla="*/ 12192000 w 12192000"/>
              <a:gd name="connsiteY9" fmla="*/ 6822000 h 6858000"/>
              <a:gd name="connsiteX10" fmla="*/ 12192000 w 12192000"/>
              <a:gd name="connsiteY10" fmla="*/ 6858000 h 6858000"/>
              <a:gd name="connsiteX11" fmla="*/ 12156000 w 12192000"/>
              <a:gd name="connsiteY11" fmla="*/ 6858000 h 6858000"/>
              <a:gd name="connsiteX12" fmla="*/ 36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6822000 h 6858000"/>
              <a:gd name="connsiteX15" fmla="*/ 0 w 12192000"/>
              <a:gd name="connsiteY15" fmla="*/ 36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sz="1800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77426" y="6322401"/>
            <a:ext cx="370575" cy="365125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  <a:effectLst/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4000" y="6322401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1" name="Надпись 20">
            <a:extLst>
              <a:ext uri="{FF2B5EF4-FFF2-40B4-BE49-F238E27FC236}">
                <a16:creationId xmlns:a16="http://schemas.microsoft.com/office/drawing/2014/main" id="{B3839907-C37E-4F37-B9BB-92B4A49360E6}"/>
              </a:ext>
            </a:extLst>
          </p:cNvPr>
          <p:cNvSpPr txBox="1"/>
          <p:nvPr userDrawn="1"/>
        </p:nvSpPr>
        <p:spPr>
          <a:xfrm>
            <a:off x="10194026" y="6258975"/>
            <a:ext cx="1577975" cy="427535"/>
          </a:xfrm>
          <a:prstGeom prst="rect">
            <a:avLst/>
          </a:prstGeom>
          <a:noFill/>
        </p:spPr>
        <p:txBody>
          <a:bodyPr wrap="square" lIns="0" tIns="144000" rIns="0" bIns="0" rtlCol="0">
            <a:spAutoFit/>
          </a:bodyPr>
          <a:lstStyle/>
          <a:p>
            <a:pPr algn="ctr" rtl="0">
              <a:lnSpc>
                <a:spcPts val="1100"/>
              </a:lnSpc>
            </a:pPr>
            <a:r>
              <a:rPr lang="ru-RU" sz="2000" b="1" spc="0" noProof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Contoso</a:t>
            </a:r>
            <a:br>
              <a:rPr lang="ru-RU" sz="2000" b="1" spc="0" baseline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b="0" i="1" spc="600" noProof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Suites</a:t>
            </a:r>
            <a:endParaRPr lang="ru-RU" sz="1100" b="0" i="1" spc="600" noProof="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65" r:id="rId4"/>
    <p:sldLayoutId id="2147483666" r:id="rId5"/>
    <p:sldLayoutId id="2147483659" r:id="rId6"/>
    <p:sldLayoutId id="2147483660" r:id="rId7"/>
    <p:sldLayoutId id="2147483664" r:id="rId8"/>
    <p:sldLayoutId id="2147483668" r:id="rId9"/>
    <p:sldLayoutId id="2147483669" r:id="rId10"/>
    <p:sldLayoutId id="2147483650" r:id="rId11"/>
    <p:sldLayoutId id="2147483652" r:id="rId12"/>
    <p:sldLayoutId id="2147483667" r:id="rId13"/>
    <p:sldLayoutId id="2147483656" r:id="rId14"/>
    <p:sldLayoutId id="2147483657" r:id="rId15"/>
    <p:sldLayoutId id="2147483671" r:id="rId16"/>
    <p:sldLayoutId id="2147483672" r:id="rId17"/>
    <p:sldLayoutId id="2147483654" r:id="rId18"/>
    <p:sldLayoutId id="2147483655" r:id="rId19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Rockwell" panose="02060603020205020403" pitchFamily="18" charset="0"/>
          <a:ea typeface="+mj-ea"/>
          <a:cs typeface="+mj-cs"/>
        </a:defRPr>
      </a:lvl1pPr>
    </p:titleStyle>
    <p:bodyStyle>
      <a:lvl1pPr marL="266693" indent="-266693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2912" indent="-276218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9605" indent="-266693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6298" indent="-266693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2992" indent="-266693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Вид сверху на заснеженный лес" title="Вид сверху на заснеженный лес">
            <a:extLst>
              <a:ext uri="{FF2B5EF4-FFF2-40B4-BE49-F238E27FC236}">
                <a16:creationId xmlns:a16="http://schemas.microsoft.com/office/drawing/2014/main" id="{F7C18470-34F4-493A-B338-DAAE751FB65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00" y="146385"/>
            <a:ext cx="11905200" cy="6565233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>
              <a:lnSpc>
                <a:spcPct val="100000"/>
              </a:lnSpc>
            </a:pPr>
            <a:r>
              <a:rPr lang="ru-RU" dirty="0">
                <a:solidFill>
                  <a:srgbClr val="002060"/>
                </a:solidFill>
                <a:latin typeface="a_PlakatTitul" panose="020B0802030202020200" pitchFamily="34" charset="-52"/>
              </a:rPr>
              <a:t>День </a:t>
            </a:r>
            <a:br>
              <a:rPr lang="ru-RU" dirty="0">
                <a:solidFill>
                  <a:srgbClr val="002060"/>
                </a:solidFill>
                <a:latin typeface="a_PlakatTitul" panose="020B0802030202020200" pitchFamily="34" charset="-52"/>
              </a:rPr>
            </a:br>
            <a:r>
              <a:rPr lang="ru-RU" dirty="0">
                <a:solidFill>
                  <a:srgbClr val="002060"/>
                </a:solidFill>
                <a:latin typeface="a_PlakatTitul" panose="020B0802030202020200" pitchFamily="34" charset="-52"/>
              </a:rPr>
              <a:t>дикой природы</a:t>
            </a: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ln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/>
                </a:gs>
              </a:gsLst>
            </a:gradFill>
          </a:ln>
        </p:spPr>
        <p:txBody>
          <a:bodyPr rtlCol="0"/>
          <a:lstStyle/>
          <a:p>
            <a:pPr rtl="0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lecia Pro Tit" panose="02050003070000000000" pitchFamily="18" charset="0"/>
              </a:rPr>
              <a:t>3 марта</a:t>
            </a:r>
          </a:p>
        </p:txBody>
      </p:sp>
    </p:spTree>
    <p:extLst>
      <p:ext uri="{BB962C8B-B14F-4D97-AF65-F5344CB8AC3E}">
        <p14:creationId xmlns:p14="http://schemas.microsoft.com/office/powerpoint/2010/main" val="389996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D5CE1AAA-31DB-4F1F-B873-80CF472539C5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AB79BEC-2D39-4319-A5C3-5C011F6474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1639" y="500514"/>
            <a:ext cx="4235116" cy="2791327"/>
          </a:xfrm>
        </p:spPr>
        <p:txBody>
          <a:bodyPr/>
          <a:lstStyle/>
          <a:p>
            <a:r>
              <a:rPr lang="ru-RU" sz="2800" dirty="0">
                <a:solidFill>
                  <a:srgbClr val="335875"/>
                </a:solidFill>
                <a:latin typeface="Roboto Slab"/>
              </a:rPr>
              <a:t>Почти всю свою жизнь ленивцы проводят на деревьях, спускаясь </a:t>
            </a:r>
            <a:br>
              <a:rPr lang="ru-RU" sz="2800" dirty="0">
                <a:solidFill>
                  <a:srgbClr val="335875"/>
                </a:solidFill>
                <a:latin typeface="Roboto Slab"/>
              </a:rPr>
            </a:br>
            <a:r>
              <a:rPr lang="ru-RU" sz="2800" dirty="0">
                <a:solidFill>
                  <a:srgbClr val="335875"/>
                </a:solidFill>
                <a:latin typeface="Roboto Slab"/>
              </a:rPr>
              <a:t>не чаще раза в неделю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05734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B1D7A9BC-30CD-48A6-9EFF-96FFBA7E9F83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AB79BEC-2D39-4319-A5C3-5C011F6474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21155" y="4427622"/>
            <a:ext cx="6217920" cy="1761423"/>
          </a:xfrm>
        </p:spPr>
        <p:txBody>
          <a:bodyPr/>
          <a:lstStyle/>
          <a:p>
            <a:r>
              <a:rPr lang="ru-RU" sz="2800" dirty="0">
                <a:solidFill>
                  <a:srgbClr val="335875"/>
                </a:solidFill>
                <a:latin typeface="Roboto Slab"/>
              </a:rPr>
              <a:t>В теле гусеницы больше мышц, </a:t>
            </a:r>
            <a:br>
              <a:rPr lang="ru-RU" sz="2800" dirty="0">
                <a:solidFill>
                  <a:srgbClr val="335875"/>
                </a:solidFill>
                <a:latin typeface="Roboto Slab"/>
              </a:rPr>
            </a:br>
            <a:r>
              <a:rPr lang="ru-RU" sz="2800" dirty="0">
                <a:solidFill>
                  <a:srgbClr val="335875"/>
                </a:solidFill>
                <a:latin typeface="Roboto Slab"/>
              </a:rPr>
              <a:t>чем у 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554676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D56D4669-4091-43F3-95D9-8DDBEADCD3FD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AB79BEC-2D39-4319-A5C3-5C011F6474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470" y="4697129"/>
            <a:ext cx="11377061" cy="1905803"/>
          </a:xfrm>
        </p:spPr>
        <p:txBody>
          <a:bodyPr/>
          <a:lstStyle/>
          <a:p>
            <a:r>
              <a:rPr lang="ru-RU" sz="2800" dirty="0">
                <a:solidFill>
                  <a:srgbClr val="335875"/>
                </a:solidFill>
                <a:latin typeface="Roboto Slab"/>
              </a:rPr>
              <a:t>У дельфинов есть имена, которые им даются при рождении. </a:t>
            </a:r>
            <a:br>
              <a:rPr lang="ru-RU" sz="2800" dirty="0">
                <a:solidFill>
                  <a:srgbClr val="335875"/>
                </a:solidFill>
                <a:latin typeface="Roboto Slab"/>
              </a:rPr>
            </a:br>
            <a:r>
              <a:rPr lang="ru-RU" sz="2800" dirty="0">
                <a:solidFill>
                  <a:srgbClr val="335875"/>
                </a:solidFill>
                <a:latin typeface="Roboto Slab"/>
              </a:rPr>
              <a:t>Это было доказано учеными, когда они записали свист дельфина, на который откликался всегда один и тоже </a:t>
            </a:r>
            <a:r>
              <a:rPr lang="ru-RU" sz="2800" dirty="0" err="1">
                <a:solidFill>
                  <a:srgbClr val="335875"/>
                </a:solidFill>
                <a:latin typeface="Roboto Slab"/>
              </a:rPr>
              <a:t>дельфинёнок</a:t>
            </a:r>
            <a:endParaRPr lang="ru-RU" sz="2800" dirty="0">
              <a:solidFill>
                <a:srgbClr val="335875"/>
              </a:solidFill>
              <a:latin typeface="Roboto Slab"/>
            </a:endParaRPr>
          </a:p>
        </p:txBody>
      </p:sp>
    </p:spTree>
    <p:extLst>
      <p:ext uri="{BB962C8B-B14F-4D97-AF65-F5344CB8AC3E}">
        <p14:creationId xmlns:p14="http://schemas.microsoft.com/office/powerpoint/2010/main" val="2098804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Вид снизу на заснеженные горы">
            <a:extLst>
              <a:ext uri="{FF2B5EF4-FFF2-40B4-BE49-F238E27FC236}">
                <a16:creationId xmlns:a16="http://schemas.microsoft.com/office/drawing/2014/main" id="{FB6C117D-C3C2-4923-B0BC-DC2F8814D0C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854" y="144001"/>
            <a:ext cx="11899495" cy="6060155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9101" y="804501"/>
            <a:ext cx="4416588" cy="4864780"/>
          </a:xfrm>
        </p:spPr>
        <p:txBody>
          <a:bodyPr rtlCol="0"/>
          <a:lstStyle/>
          <a:p>
            <a:pPr rtl="0">
              <a:lnSpc>
                <a:spcPct val="100000"/>
              </a:lnSpc>
            </a:pPr>
            <a:r>
              <a:rPr lang="ru-RU" sz="2500" dirty="0">
                <a:solidFill>
                  <a:srgbClr val="335875"/>
                </a:solidFill>
                <a:latin typeface="Roboto Slab"/>
              </a:rPr>
              <a:t>Праздник </a:t>
            </a:r>
            <a:br>
              <a:rPr lang="ru-RU" sz="2500" dirty="0">
                <a:solidFill>
                  <a:srgbClr val="335875"/>
                </a:solidFill>
                <a:latin typeface="Roboto Slab"/>
              </a:rPr>
            </a:br>
            <a:r>
              <a:rPr lang="ru-RU" sz="2500" dirty="0">
                <a:solidFill>
                  <a:srgbClr val="335875"/>
                </a:solidFill>
                <a:latin typeface="Roboto Slab"/>
              </a:rPr>
              <a:t>сравнительно молодой. </a:t>
            </a:r>
            <a:br>
              <a:rPr lang="ru-RU" sz="2500" dirty="0">
                <a:solidFill>
                  <a:srgbClr val="335875"/>
                </a:solidFill>
                <a:latin typeface="Roboto Slab"/>
              </a:rPr>
            </a:br>
            <a:r>
              <a:rPr lang="ru-RU" sz="2500" dirty="0">
                <a:solidFill>
                  <a:srgbClr val="335875"/>
                </a:solidFill>
                <a:latin typeface="Roboto Slab"/>
              </a:rPr>
              <a:t>Отмечается с 2013 года и преследует великую цель – регулярно напоминать человечеству, насколько хрупка наша природа, её обитатели и чем чревато </a:t>
            </a:r>
            <a:br>
              <a:rPr lang="ru-RU" sz="2500" dirty="0">
                <a:solidFill>
                  <a:srgbClr val="335875"/>
                </a:solidFill>
                <a:latin typeface="Roboto Slab"/>
              </a:rPr>
            </a:br>
            <a:r>
              <a:rPr lang="ru-RU" sz="2500" dirty="0">
                <a:solidFill>
                  <a:srgbClr val="335875"/>
                </a:solidFill>
                <a:latin typeface="Roboto Slab"/>
              </a:rPr>
              <a:t>их уничтожение.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4091674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Енот">
            <a:extLst>
              <a:ext uri="{FF2B5EF4-FFF2-40B4-BE49-F238E27FC236}">
                <a16:creationId xmlns:a16="http://schemas.microsoft.com/office/drawing/2014/main" id="{98EBAD66-D6F1-42DA-9DC2-78B5578BB0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59" y="1495749"/>
            <a:ext cx="9493719" cy="4852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6232" y="172846"/>
            <a:ext cx="4394200" cy="3044399"/>
          </a:xfrm>
        </p:spPr>
        <p:txBody>
          <a:bodyPr rtlCol="0"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335875"/>
                </a:solidFill>
                <a:latin typeface="Roboto Slab"/>
              </a:rPr>
              <a:t>Массовый вылов рыбы приводит к ее вымиранию.</a:t>
            </a:r>
            <a:br>
              <a:rPr lang="ru-RU" sz="2400" dirty="0">
                <a:solidFill>
                  <a:srgbClr val="335875"/>
                </a:solidFill>
                <a:latin typeface="Roboto Slab"/>
              </a:rPr>
            </a:br>
            <a:r>
              <a:rPr lang="ru-RU" sz="2400" dirty="0">
                <a:solidFill>
                  <a:srgbClr val="335875"/>
                </a:solidFill>
                <a:latin typeface="Roboto Slab"/>
              </a:rPr>
              <a:t> </a:t>
            </a:r>
            <a:br>
              <a:rPr lang="ru-RU" sz="2400" dirty="0">
                <a:solidFill>
                  <a:srgbClr val="335875"/>
                </a:solidFill>
                <a:latin typeface="Roboto Slab"/>
              </a:rPr>
            </a:br>
            <a:r>
              <a:rPr lang="ru-RU" sz="2400" dirty="0">
                <a:solidFill>
                  <a:srgbClr val="335875"/>
                </a:solidFill>
                <a:latin typeface="Roboto Slab"/>
              </a:rPr>
              <a:t>Вырубка лесов лишает животных крова и еды.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89979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Вид с высоты птичьего полета на безлюдные снежные вершины">
            <a:extLst>
              <a:ext uri="{FF2B5EF4-FFF2-40B4-BE49-F238E27FC236}">
                <a16:creationId xmlns:a16="http://schemas.microsoft.com/office/drawing/2014/main" id="{1AB66C4D-B643-4E90-84E0-FF247D592C3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627" y="147229"/>
            <a:ext cx="5280100" cy="6053696"/>
          </a:xfrm>
        </p:spPr>
      </p:pic>
      <p:sp>
        <p:nvSpPr>
          <p:cNvPr id="13" name="Объект 12">
            <a:extLst>
              <a:ext uri="{FF2B5EF4-FFF2-40B4-BE49-F238E27FC236}">
                <a16:creationId xmlns:a16="http://schemas.microsoft.com/office/drawing/2014/main" id="{B3B7D2F0-D16B-4916-87C1-9B29D9E765CF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096000" y="956951"/>
            <a:ext cx="5666072" cy="5243975"/>
          </a:xfrm>
        </p:spPr>
        <p:txBody>
          <a:bodyPr rtlCol="0"/>
          <a:lstStyle/>
          <a:p>
            <a:pPr marL="0" indent="0">
              <a:lnSpc>
                <a:spcPts val="3100"/>
              </a:lnSpc>
              <a:spcBef>
                <a:spcPts val="2400"/>
              </a:spcBef>
              <a:buNone/>
            </a:pPr>
            <a:r>
              <a:rPr lang="ru-RU" sz="2400" dirty="0">
                <a:solidFill>
                  <a:srgbClr val="335875"/>
                </a:solidFill>
                <a:latin typeface="Roboto Slab"/>
              </a:rPr>
              <a:t>В таких условиях буквально через несколько десятков лет большая часть флоры и фауны будет истреблена! </a:t>
            </a:r>
          </a:p>
          <a:p>
            <a:pPr marL="0" indent="0">
              <a:lnSpc>
                <a:spcPts val="3100"/>
              </a:lnSpc>
              <a:spcBef>
                <a:spcPts val="2400"/>
              </a:spcBef>
              <a:buNone/>
            </a:pPr>
            <a:r>
              <a:rPr lang="ru-RU" sz="2400" dirty="0">
                <a:solidFill>
                  <a:srgbClr val="335875"/>
                </a:solidFill>
                <a:latin typeface="Roboto Slab"/>
              </a:rPr>
              <a:t>Чтобы не допустить исчезновения всего живого на земле был учрежден праздник – День дикой природы.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81159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бъект 12">
            <a:extLst>
              <a:ext uri="{FF2B5EF4-FFF2-40B4-BE49-F238E27FC236}">
                <a16:creationId xmlns:a16="http://schemas.microsoft.com/office/drawing/2014/main" id="{B3B7D2F0-D16B-4916-87C1-9B29D9E765CF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258744" y="2743201"/>
            <a:ext cx="6950579" cy="3792355"/>
          </a:xfrm>
        </p:spPr>
        <p:txBody>
          <a:bodyPr rtlCol="0"/>
          <a:lstStyle/>
          <a:p>
            <a:pPr marL="0" indent="0">
              <a:buNone/>
            </a:pPr>
            <a:r>
              <a:rPr lang="ru-RU" sz="3200" i="1" dirty="0">
                <a:solidFill>
                  <a:srgbClr val="335875"/>
                </a:solidFill>
                <a:latin typeface="Roboto Slab"/>
              </a:rPr>
              <a:t>амурский тигр</a:t>
            </a:r>
          </a:p>
          <a:p>
            <a:pPr marL="0" indent="0">
              <a:buNone/>
            </a:pPr>
            <a:r>
              <a:rPr lang="ru-RU" sz="3200" i="1" dirty="0">
                <a:solidFill>
                  <a:srgbClr val="335875"/>
                </a:solidFill>
                <a:latin typeface="Roboto Slab"/>
              </a:rPr>
              <a:t>снежный барс</a:t>
            </a:r>
          </a:p>
          <a:p>
            <a:pPr marL="0" indent="0">
              <a:buNone/>
            </a:pPr>
            <a:r>
              <a:rPr lang="ru-RU" sz="3200" i="1" dirty="0">
                <a:solidFill>
                  <a:srgbClr val="335875"/>
                </a:solidFill>
                <a:latin typeface="Roboto Slab"/>
              </a:rPr>
              <a:t>белый медведь</a:t>
            </a:r>
          </a:p>
          <a:p>
            <a:pPr marL="0" indent="0">
              <a:buNone/>
            </a:pPr>
            <a:r>
              <a:rPr lang="ru-RU" sz="3200" i="1" dirty="0">
                <a:solidFill>
                  <a:srgbClr val="335875"/>
                </a:solidFill>
                <a:latin typeface="Roboto Slab"/>
              </a:rPr>
              <a:t>леопард</a:t>
            </a:r>
          </a:p>
          <a:p>
            <a:pPr marL="0" indent="0">
              <a:buNone/>
            </a:pPr>
            <a:r>
              <a:rPr lang="ru-RU" sz="3200" i="1" dirty="0">
                <a:solidFill>
                  <a:srgbClr val="335875"/>
                </a:solidFill>
                <a:latin typeface="Roboto Slab"/>
              </a:rPr>
              <a:t>отдельные виды ценных рыб</a:t>
            </a:r>
            <a:r>
              <a:rPr lang="ru-RU" sz="3200" dirty="0">
                <a:solidFill>
                  <a:srgbClr val="335875"/>
                </a:solidFill>
                <a:latin typeface="Roboto Slab"/>
              </a:rPr>
              <a:t> 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C00000"/>
                </a:solidFill>
                <a:latin typeface="Roboto Slab"/>
              </a:rPr>
              <a:t>находятся на грани вымирания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005123D-AA26-4604-87CA-111837CC95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707" y="220170"/>
            <a:ext cx="4100363" cy="289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5AB17C1C-3529-4DB2-B5A0-E9DF49EEBF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9186" y="220170"/>
            <a:ext cx="4633855" cy="289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955C790C-6AA8-457A-A4CE-D8AA8C911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8894" y="3325566"/>
            <a:ext cx="4367401" cy="289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3A2D0DF8-CA2A-4680-8B1B-7DAEB7E2AE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56158" y="220168"/>
            <a:ext cx="2820137" cy="289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746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6C78DF4A-2DAF-4989-8D64-5A43349B4D0A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AB79BEC-2D39-4319-A5C3-5C011F6474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8969" y="350375"/>
            <a:ext cx="4577667" cy="4716572"/>
          </a:xfrm>
        </p:spPr>
        <p:txBody>
          <a:bodyPr/>
          <a:lstStyle/>
          <a:p>
            <a:r>
              <a:rPr lang="ru-RU" sz="3200" dirty="0">
                <a:solidFill>
                  <a:srgbClr val="335875"/>
                </a:solidFill>
                <a:latin typeface="Roboto Slab"/>
              </a:rPr>
              <a:t>Самая быстрая </a:t>
            </a:r>
            <a:br>
              <a:rPr lang="ru-RU" sz="3200" dirty="0">
                <a:solidFill>
                  <a:srgbClr val="335875"/>
                </a:solidFill>
                <a:latin typeface="Roboto Slab"/>
              </a:rPr>
            </a:br>
            <a:r>
              <a:rPr lang="ru-RU" sz="3200" dirty="0">
                <a:solidFill>
                  <a:srgbClr val="335875"/>
                </a:solidFill>
                <a:latin typeface="Roboto Slab"/>
              </a:rPr>
              <a:t>птица в мире – страус</a:t>
            </a:r>
            <a:br>
              <a:rPr lang="ru-RU" sz="3200" dirty="0">
                <a:solidFill>
                  <a:srgbClr val="335875"/>
                </a:solidFill>
                <a:latin typeface="Roboto Slab"/>
              </a:rPr>
            </a:br>
            <a:r>
              <a:rPr lang="ru-RU" sz="3200" dirty="0">
                <a:solidFill>
                  <a:srgbClr val="335875"/>
                </a:solidFill>
                <a:latin typeface="Roboto Slab"/>
              </a:rPr>
              <a:t> </a:t>
            </a:r>
            <a:br>
              <a:rPr lang="ru-RU" sz="3200" dirty="0">
                <a:solidFill>
                  <a:srgbClr val="335875"/>
                </a:solidFill>
                <a:latin typeface="Roboto Slab"/>
              </a:rPr>
            </a:br>
            <a:r>
              <a:rPr lang="ru-RU" sz="3200" dirty="0">
                <a:solidFill>
                  <a:srgbClr val="335875"/>
                </a:solidFill>
                <a:latin typeface="Roboto Slab"/>
              </a:rPr>
              <a:t>Он развивает скорость до 70 км/ч</a:t>
            </a:r>
            <a:br>
              <a:rPr lang="ru-RU" sz="3200" dirty="0">
                <a:solidFill>
                  <a:srgbClr val="335875"/>
                </a:solidFill>
                <a:latin typeface="Roboto Slab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74295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>
            <a:extLst>
              <a:ext uri="{FF2B5EF4-FFF2-40B4-BE49-F238E27FC236}">
                <a16:creationId xmlns:a16="http://schemas.microsoft.com/office/drawing/2014/main" id="{F469CA37-0F70-4096-8A0E-BBEF090A25B9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AB79BEC-2D39-4319-A5C3-5C011F6474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40843" y="2281189"/>
            <a:ext cx="3876151" cy="4032985"/>
          </a:xfrm>
        </p:spPr>
        <p:txBody>
          <a:bodyPr/>
          <a:lstStyle/>
          <a:p>
            <a:r>
              <a:rPr lang="ru-RU" sz="2800" dirty="0">
                <a:solidFill>
                  <a:srgbClr val="335875"/>
                </a:solidFill>
                <a:latin typeface="Roboto Slab"/>
              </a:rPr>
              <a:t>У жирафа самое большое сердце среди животных, живущих на суше. </a:t>
            </a:r>
            <a:br>
              <a:rPr lang="ru-RU" sz="2800" dirty="0">
                <a:solidFill>
                  <a:srgbClr val="335875"/>
                </a:solidFill>
                <a:latin typeface="Roboto Slab"/>
              </a:rPr>
            </a:br>
            <a:r>
              <a:rPr lang="ru-RU" sz="2800" dirty="0">
                <a:solidFill>
                  <a:srgbClr val="335875"/>
                </a:solidFill>
                <a:latin typeface="Roboto Slab"/>
              </a:rPr>
              <a:t>А его язык достигает 45 см в длину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95128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>
            <a:extLst>
              <a:ext uri="{FF2B5EF4-FFF2-40B4-BE49-F238E27FC236}">
                <a16:creationId xmlns:a16="http://schemas.microsoft.com/office/drawing/2014/main" id="{2F9D9868-E6F8-41CB-BC04-B55A76D7431C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AB79BEC-2D39-4319-A5C3-5C011F6474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75083" y="2926081"/>
            <a:ext cx="4241911" cy="3388092"/>
          </a:xfrm>
        </p:spPr>
        <p:txBody>
          <a:bodyPr/>
          <a:lstStyle/>
          <a:p>
            <a:r>
              <a:rPr lang="ru-RU" sz="2800" dirty="0">
                <a:solidFill>
                  <a:srgbClr val="335875"/>
                </a:solidFill>
                <a:latin typeface="Roboto Slab"/>
              </a:rPr>
              <a:t>У белок </a:t>
            </a:r>
            <a:br>
              <a:rPr lang="ru-RU" sz="2800" dirty="0">
                <a:solidFill>
                  <a:srgbClr val="335875"/>
                </a:solidFill>
                <a:latin typeface="Roboto Slab"/>
              </a:rPr>
            </a:br>
            <a:r>
              <a:rPr lang="ru-RU" sz="2800" dirty="0">
                <a:solidFill>
                  <a:srgbClr val="335875"/>
                </a:solidFill>
                <a:latin typeface="Roboto Slab"/>
              </a:rPr>
              <a:t>в гнезде всегда </a:t>
            </a:r>
            <a:br>
              <a:rPr lang="ru-RU" sz="2800" dirty="0">
                <a:solidFill>
                  <a:srgbClr val="335875"/>
                </a:solidFill>
                <a:latin typeface="Roboto Slab"/>
              </a:rPr>
            </a:br>
            <a:r>
              <a:rPr lang="ru-RU" sz="2800" dirty="0">
                <a:solidFill>
                  <a:srgbClr val="335875"/>
                </a:solidFill>
                <a:latin typeface="Roboto Slab"/>
              </a:rPr>
              <a:t>есть два выхода. </a:t>
            </a:r>
            <a:br>
              <a:rPr lang="ru-RU" sz="2800" dirty="0">
                <a:solidFill>
                  <a:srgbClr val="335875"/>
                </a:solidFill>
                <a:latin typeface="Roboto Slab"/>
              </a:rPr>
            </a:br>
            <a:r>
              <a:rPr lang="ru-RU" sz="2800" dirty="0">
                <a:solidFill>
                  <a:srgbClr val="335875"/>
                </a:solidFill>
                <a:latin typeface="Roboto Slab"/>
              </a:rPr>
              <a:t>Второй нужен на случай эвакуации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84399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D76FC8C7-B09B-41C2-BB02-A63917FD2977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129" y="154004"/>
            <a:ext cx="11973828" cy="6602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CAB79BEC-2D39-4319-A5C3-5C011F6474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3210" y="3753854"/>
            <a:ext cx="4241911" cy="2791327"/>
          </a:xfrm>
        </p:spPr>
        <p:txBody>
          <a:bodyPr/>
          <a:lstStyle/>
          <a:p>
            <a:br>
              <a:rPr lang="ru-RU" sz="2800" dirty="0">
                <a:solidFill>
                  <a:srgbClr val="335875"/>
                </a:solidFill>
                <a:latin typeface="Roboto Slab"/>
              </a:rPr>
            </a:br>
            <a:r>
              <a:rPr lang="ru-RU" sz="2800" dirty="0">
                <a:solidFill>
                  <a:srgbClr val="335875"/>
                </a:solidFill>
                <a:latin typeface="Roboto Slab"/>
              </a:rPr>
              <a:t>Волки развивают скорость до 60 км/ч, </a:t>
            </a:r>
            <a:br>
              <a:rPr lang="ru-RU" sz="2800" dirty="0">
                <a:solidFill>
                  <a:srgbClr val="335875"/>
                </a:solidFill>
                <a:latin typeface="Roboto Slab"/>
              </a:rPr>
            </a:br>
            <a:r>
              <a:rPr lang="ru-RU" sz="2800" dirty="0">
                <a:solidFill>
                  <a:srgbClr val="335875"/>
                </a:solidFill>
                <a:latin typeface="Roboto Slab"/>
              </a:rPr>
              <a:t>но долго держать такой темп не могут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514025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Custom 131">
      <a:dk1>
        <a:sysClr val="windowText" lastClr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46000">
              <a:schemeClr val="bg1">
                <a:alpha val="90000"/>
              </a:schemeClr>
            </a:gs>
            <a:gs pos="0">
              <a:schemeClr val="accent1">
                <a:lumMod val="20000"/>
                <a:lumOff val="80000"/>
                <a:alpha val="50000"/>
              </a:schemeClr>
            </a:gs>
            <a:gs pos="80000">
              <a:schemeClr val="bg1">
                <a:lumMod val="95000"/>
              </a:schemeClr>
            </a:gs>
          </a:gsLst>
          <a:lin ang="3600000" scaled="0"/>
        </a:gradFill>
      </a:spPr>
      <a:bodyPr rot="0" spcFirstLastPara="0" vertOverflow="overflow" horzOverflow="overflow" vert="horz" wrap="square" lIns="72000" tIns="0" rIns="180000" bIns="180000" numCol="1" spcCol="0" rtlCol="0" fromWordArt="0" anchor="b" anchorCtr="0" forceAA="0" compatLnSpc="1">
        <a:prstTxWarp prst="textNoShape">
          <a:avLst/>
        </a:prstTxWarp>
        <a:noAutofit/>
      </a:bodyPr>
      <a:lstStyle>
        <a:defPPr algn="r">
          <a:lnSpc>
            <a:spcPts val="4700"/>
          </a:lnSpc>
          <a:spcBef>
            <a:spcPct val="0"/>
          </a:spcBef>
          <a:defRPr sz="4500">
            <a:solidFill>
              <a:schemeClr val="tx1"/>
            </a:solidFill>
            <a:latin typeface="Rockwell" panose="02060603020205020403" pitchFamily="18" charset="0"/>
            <a:ea typeface="+mj-ea"/>
            <a:cs typeface="+mj-cs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_30450365_TF44613219" id="{B861F51E-4AFA-4B32-9172-F095F776D64D}" vid="{676431AF-B0C4-4808-8895-3135B0AB25CC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FA4173-5E4C-420B-BDB8-C986336F3C9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9BDB30-709D-4026-8321-5AB8945E755C}">
  <ds:schemaRefs>
    <ds:schemaRef ds:uri="fb0879af-3eba-417a-a55a-ffe6dcd6ca77"/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  <ds:schemaRef ds:uri="http://schemas.microsoft.com/office/2006/metadata/properties"/>
    <ds:schemaRef ds:uri="http://schemas.microsoft.com/sharepoint/v3"/>
    <ds:schemaRef ds:uri="http://schemas.microsoft.com/office/infopath/2007/PartnerControls"/>
    <ds:schemaRef ds:uri="http://schemas.openxmlformats.org/package/2006/metadata/core-properties"/>
    <ds:schemaRef ds:uri="6dc4bcd6-49db-4c07-9060-8acfc67cef9f"/>
  </ds:schemaRefs>
</ds:datastoreItem>
</file>

<file path=customXml/itemProps3.xml><?xml version="1.0" encoding="utf-8"?>
<ds:datastoreItem xmlns:ds="http://schemas.openxmlformats.org/officeDocument/2006/customXml" ds:itemID="{FBB53CF6-7709-4D46-84FE-D9CA668E74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снежным ландшафтом</Template>
  <TotalTime>0</TotalTime>
  <Words>243</Words>
  <Application>Microsoft Office PowerPoint</Application>
  <PresentationFormat>Широкоэкранный</PresentationFormat>
  <Paragraphs>24</Paragraphs>
  <Slides>12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a_PlakatTitul</vt:lpstr>
      <vt:lpstr>Anglecia Pro Tit</vt:lpstr>
      <vt:lpstr>Arial</vt:lpstr>
      <vt:lpstr>Calibri</vt:lpstr>
      <vt:lpstr>Calibri Light</vt:lpstr>
      <vt:lpstr>Roboto Slab</vt:lpstr>
      <vt:lpstr>Rockwell</vt:lpstr>
      <vt:lpstr>Times New Roman</vt:lpstr>
      <vt:lpstr>Тема Office</vt:lpstr>
      <vt:lpstr>День  дикой природы</vt:lpstr>
      <vt:lpstr>Праздник  сравнительно молодой.  Отмечается с 2013 года и преследует великую цель – регулярно напоминать человечеству, насколько хрупка наша природа, её обитатели и чем чревато  их уничтожение.</vt:lpstr>
      <vt:lpstr>Массовый вылов рыбы приводит к ее вымиранию.   Вырубка лесов лишает животных крова и еды.</vt:lpstr>
      <vt:lpstr>Презентация PowerPoint</vt:lpstr>
      <vt:lpstr>Презентация PowerPoint</vt:lpstr>
      <vt:lpstr>Самая быстрая  птица в мире – страус   Он развивает скорость до 70 км/ч </vt:lpstr>
      <vt:lpstr>У жирафа самое большое сердце среди животных, живущих на суше.  А его язык достигает 45 см в длину</vt:lpstr>
      <vt:lpstr>У белок  в гнезде всегда  есть два выхода.  Второй нужен на случай эвакуации</vt:lpstr>
      <vt:lpstr> Волки развивают скорость до 60 км/ч,  но долго держать такой темп не могут</vt:lpstr>
      <vt:lpstr>Почти всю свою жизнь ленивцы проводят на деревьях, спускаясь  не чаще раза в неделю</vt:lpstr>
      <vt:lpstr>В теле гусеницы больше мышц,  чем у человека</vt:lpstr>
      <vt:lpstr>У дельфинов есть имена, которые им даются при рождении.  Это было доказано учеными, когда они записали свист дельфина, на который откликался всегда один и тоже дельфинёнок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2023-03-13T08:14:40Z</dcterms:created>
  <dcterms:modified xsi:type="dcterms:W3CDTF">2023-06-13T12:45:36Z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