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3" r:id="rId3"/>
    <p:sldId id="264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4" r:id="rId12"/>
    <p:sldId id="273" r:id="rId13"/>
    <p:sldId id="275" r:id="rId14"/>
    <p:sldId id="276" r:id="rId15"/>
    <p:sldId id="277" r:id="rId16"/>
    <p:sldId id="278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AB17"/>
    <a:srgbClr val="B9D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30.12.2012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32656"/>
            <a:ext cx="7772400" cy="86409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Разлив в Стрелецкой слободе</a:t>
            </a:r>
            <a:endParaRPr lang="ru-RU" sz="4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869160"/>
            <a:ext cx="7772400" cy="17281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D:\Мои рисунки\Курск\Курск. Разлив в Стрелецкой слободе.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986" y="1916832"/>
            <a:ext cx="900253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92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293096"/>
            <a:ext cx="4464182" cy="136815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Русские пушки «тощих» пропорций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4869160"/>
            <a:ext cx="4680520" cy="18722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Русские пушкари отстреливаются от татар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Михаил\Documents\РОДНИКИ\ДРЕВНЯЯ  КРЕПОСТЬ\Русские пушкари отстреливаются от татар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19"/>
          <a:stretch/>
        </p:blipFill>
        <p:spPr bwMode="auto">
          <a:xfrm>
            <a:off x="179512" y="162587"/>
            <a:ext cx="4620344" cy="470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Михаил\Documents\РОДНИКИ\ДРЕВНЯЯ  КРЕПОСТЬ\Русские пушки  тощих  пропорци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059" y="1412776"/>
            <a:ext cx="431508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60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356" y="5661248"/>
            <a:ext cx="8884140" cy="115212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Смутное время. Тяжёлый для России 1612 год.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7" y="856850"/>
            <a:ext cx="9140883" cy="441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124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404" y="5373216"/>
            <a:ext cx="9071100" cy="129614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Прежде, чем подойти к Курску поляки без особого труда захватили Орёл, Белгород, Путивль…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Михаил\Documents\РОДНИКИ\ДРЕВНЯЯ  КРЕПОСТЬ\1609 год. Атака на крепостную стен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4" y="1052736"/>
            <a:ext cx="9071100" cy="409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16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28" y="5589240"/>
            <a:ext cx="9089976" cy="10801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Горожане под защитой крепости.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(Рис. В.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Хилюка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Михаил\Documents\РОДНИКИ\КРАЕВЕДЕНИЕ\Конец воинской судьб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8" y="908720"/>
            <a:ext cx="9143999" cy="430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67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0192" y="2996952"/>
            <a:ext cx="2736304" cy="2016224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 стороны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Тускари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крепостные стены выходили на самую кромку обрыва.</a:t>
            </a:r>
          </a:p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(Рис. В.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Хилюка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Михаил\Documents\РОДНИКИ\ДРЕВНЯЯ  КРЕПОСТЬ\Древний Курск на полотнах Хилюка -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219" y="908720"/>
            <a:ext cx="6036840" cy="452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19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5733256"/>
            <a:ext cx="77724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Русская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казнозарядная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пищаль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века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Михаил\Documents\РОДНИКИ\ДРЕВНЯЯ  КРЕПОСТЬ\Русская казнозарядная пищарь 17 в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892899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06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170920"/>
            <a:ext cx="8712968" cy="57044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Русский лучник 17 века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ихаил\Documents\РОДНИКИ\ДРЕВНЯЯ  КРЕПОСТЬ\Русский лучник 16 ве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4824536" cy="617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35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ихаил\Documents\РОДНИКИ\ДРЕВНЯЯ  КРЕПОСТЬ\Макет курской крепости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96" t="19121" r="18118" b="19462"/>
          <a:stretch/>
        </p:blipFill>
        <p:spPr bwMode="auto">
          <a:xfrm>
            <a:off x="35496" y="204878"/>
            <a:ext cx="9108503" cy="568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497" y="5517232"/>
            <a:ext cx="9108502" cy="129614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1724 году по воле Петра </a:t>
            </a:r>
            <a:r>
              <a:rPr lang="en-US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был издан «</a:t>
            </a:r>
            <a:r>
              <a:rPr lang="ru-RU" sz="26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аншталт</a:t>
            </a:r>
            <a:r>
              <a:rPr lang="ru-RU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(штат) крепостей», в состав которого вошли 34 укреплённых пункта. Курская крепость была признана неперспективной. Пётр</a:t>
            </a:r>
            <a:r>
              <a:rPr lang="en-US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сделал выбор: «Не быть Курску крепостью – отвоевался».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589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552424"/>
          </a:xfrm>
        </p:spPr>
        <p:txBody>
          <a:bodyPr/>
          <a:lstStyle/>
          <a:p>
            <a:pPr algn="ctr"/>
            <a:r>
              <a:rPr lang="ru-RU" sz="6600" dirty="0" smtClean="0">
                <a:latin typeface="+mn-lt"/>
              </a:rPr>
              <a:t>СПАСИБО</a:t>
            </a:r>
            <a:br>
              <a:rPr lang="ru-RU" sz="6600" dirty="0" smtClean="0">
                <a:latin typeface="+mn-lt"/>
              </a:rPr>
            </a:br>
            <a:r>
              <a:rPr lang="ru-RU" sz="6600" dirty="0" smtClean="0">
                <a:latin typeface="+mn-lt"/>
              </a:rPr>
              <a:t>ЗА </a:t>
            </a:r>
            <a:br>
              <a:rPr lang="ru-RU" sz="6600" dirty="0" smtClean="0">
                <a:latin typeface="+mn-lt"/>
              </a:rPr>
            </a:br>
            <a:r>
              <a:rPr lang="ru-RU" sz="6600" dirty="0" smtClean="0">
                <a:latin typeface="+mn-lt"/>
              </a:rPr>
              <a:t>ВНИМАНИЕ!</a:t>
            </a:r>
            <a:endParaRPr lang="ru-RU" sz="6600" dirty="0">
              <a:latin typeface="+mn-lt"/>
            </a:endParaRPr>
          </a:p>
        </p:txBody>
      </p:sp>
      <p:pic>
        <p:nvPicPr>
          <p:cNvPr id="4" name="Picture 16" descr="bird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764704"/>
            <a:ext cx="11430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9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5376096"/>
            <a:ext cx="8928992" cy="129326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мои куряне,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ратники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бывалые, под трубами повиты, под шеломами всхолены, концом копья вскормлены. Пути им ведомы, овраги им знаемы. Луки у них натянуты, колчаны отворены, сабли изострены. Сами скачут, будто серы волки по полю, князю славы ища, чести – себе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r>
              <a:rPr lang="ru-RU" dirty="0" smtClean="0">
                <a:solidFill>
                  <a:srgbClr val="002060"/>
                </a:solidFill>
              </a:rPr>
              <a:t>			</a:t>
            </a:r>
            <a:r>
              <a:rPr lang="ru-RU" dirty="0" smtClean="0"/>
              <a:t>	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«Слово о полку Игореве»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Михаил\Documents\РОДНИКИ\ДРЕВНЯЯ  КРЕПОСТЬ\Языческие корни в Слове о.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458"/>
            <a:ext cx="8568952" cy="520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45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517232"/>
            <a:ext cx="8424936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Стена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бревенчатых срубов, наполненных камнями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плотно сбитой глиной. </a:t>
            </a:r>
          </a:p>
        </p:txBody>
      </p:sp>
      <p:pic>
        <p:nvPicPr>
          <p:cNvPr id="2050" name="Picture 2" descr="C:\Users\Михаил\Documents\РОДНИКИ\ДРЕВНЯЯ  КРЕПОСТЬ\Реконструкция древних крепостных сте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7106" y="404663"/>
            <a:ext cx="6578172" cy="51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39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Мои рисунки\Курск\Часовня над Святым колодезе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66766"/>
            <a:ext cx="8712967" cy="567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36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16832"/>
            <a:ext cx="4464496" cy="345638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Указание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поставить Курскую крепость пришлось на лето-осень 1596 г. от Рождества Христова. Сметная книга конца </a:t>
            </a:r>
            <a:r>
              <a:rPr lang="en-US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XVII 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в. называет годом окончания работ 7105-й: «Город </a:t>
            </a:r>
            <a:r>
              <a:rPr lang="ru-RU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Куреск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построен во 105-м году треугольной промеж рек </a:t>
            </a:r>
            <a:r>
              <a:rPr lang="ru-RU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Тускори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и Курска на горе з </a:t>
            </a:r>
            <a:r>
              <a:rPr lang="ru-RU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дву</a:t>
            </a: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сторон  реки, а с третьей, Московской стороны, учинён ров».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6632"/>
            <a:ext cx="4205829" cy="559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60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ихаил\Documents\РОДНИКИ\ДРЕВНЯЯ  КРЕПОСТЬ\Угон населения крымскими татарами в пол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36" y="8619"/>
            <a:ext cx="9139478" cy="594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5589240"/>
            <a:ext cx="9114042" cy="122413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Курск вместе с Белгородом и Осколом вошёл в оборонительную линию южнорусских окраин, принявшую на себя удар крымских и ногайских татар и Речи </a:t>
            </a:r>
            <a:r>
              <a:rPr lang="ru-RU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Посполитой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692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93092"/>
            <a:ext cx="4355976" cy="972212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Служилые люди, основавшие городские слободы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ихаил\Documents\РОДНИКИ\ДРЕВНЯЯ  КРЕПОСТЬ\Русские стрельцы 17в. с пищалями и бердышами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874"/>
          <a:stretch/>
        </p:blipFill>
        <p:spPr bwMode="auto">
          <a:xfrm>
            <a:off x="323528" y="260648"/>
            <a:ext cx="4186344" cy="493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ихаил\Documents\РОДНИКИ\ДРЕВНЯЯ  КРЕПОСТЬ\Стрелец с фитильной пищалью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9238" y="1484784"/>
            <a:ext cx="4854762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8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32240" y="548680"/>
            <a:ext cx="2232247" cy="36656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начале 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века Курск 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делился на «новую» и «старую» крепости, или остроги. </a:t>
            </a:r>
          </a:p>
        </p:txBody>
      </p:sp>
      <p:pic>
        <p:nvPicPr>
          <p:cNvPr id="1026" name="Picture 2" descr="C:\Users\Михаил\Documents\РОДНИКИ\КРАЕВЕДЕНИЕ\Крепость. Акваре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622" y="620688"/>
            <a:ext cx="6542683" cy="431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11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5445224"/>
            <a:ext cx="8948548" cy="115212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 на Курскую крепость с юга на бастион из белого камня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(Рис. В. </a:t>
            </a:r>
            <a:r>
              <a:rPr lang="ru-RU" sz="36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Хилюка</a:t>
            </a:r>
            <a:r>
              <a:rPr lang="ru-RU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ихаил\Documents\РОДНИКИ\КРАЕВЕДЕНИЕ\Курская крепост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948549" cy="358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8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220</TotalTime>
  <Words>310</Words>
  <Application>Microsoft Office PowerPoint</Application>
  <PresentationFormat>Экран (4:3)</PresentationFormat>
  <Paragraphs>20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Разлив в Стрелецкой слободе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Служилые люди, основавшие городские слободы</vt:lpstr>
      <vt:lpstr>Презентация PowerPoint</vt:lpstr>
      <vt:lpstr>Вид на Курскую крепость с юга на бастион из белого камня (Рис. В. Хилюка) </vt:lpstr>
      <vt:lpstr>Русские пушки «тощих» пропорций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Русский лучник 17 века</vt:lpstr>
      <vt:lpstr>Презентация PowerPoint</vt:lpstr>
      <vt:lpstr>СПАСИБО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</dc:creator>
  <cp:lastModifiedBy>Михаил</cp:lastModifiedBy>
  <cp:revision>28</cp:revision>
  <dcterms:created xsi:type="dcterms:W3CDTF">2012-12-05T16:07:13Z</dcterms:created>
  <dcterms:modified xsi:type="dcterms:W3CDTF">2012-12-30T08:05:53Z</dcterms:modified>
</cp:coreProperties>
</file>