
<file path=[Content_Types].xml><?xml version="1.0" encoding="utf-8"?>
<Types xmlns="http://schemas.openxmlformats.org/package/2006/content-types">
  <Default Extension="png" ContentType="image/png"/>
  <Default Extension="mp3" ContentType="audio/unknown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72" r:id="rId4"/>
  </p:sldMasterIdLst>
  <p:notesMasterIdLst>
    <p:notesMasterId r:id="rId24"/>
  </p:notesMasterIdLst>
  <p:sldIdLst>
    <p:sldId id="256" r:id="rId5"/>
    <p:sldId id="295" r:id="rId6"/>
    <p:sldId id="290" r:id="rId7"/>
    <p:sldId id="301" r:id="rId8"/>
    <p:sldId id="294" r:id="rId9"/>
    <p:sldId id="293" r:id="rId10"/>
    <p:sldId id="303" r:id="rId11"/>
    <p:sldId id="292" r:id="rId12"/>
    <p:sldId id="304" r:id="rId13"/>
    <p:sldId id="297" r:id="rId14"/>
    <p:sldId id="296" r:id="rId15"/>
    <p:sldId id="308" r:id="rId16"/>
    <p:sldId id="307" r:id="rId17"/>
    <p:sldId id="306" r:id="rId18"/>
    <p:sldId id="300" r:id="rId19"/>
    <p:sldId id="316" r:id="rId20"/>
    <p:sldId id="317" r:id="rId21"/>
    <p:sldId id="313" r:id="rId22"/>
    <p:sldId id="314" r:id="rId23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—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8A107856-5554-42FB-B03E-39F5DBC370BA}" styleName="Средний стиль 4 — акцент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62" autoAdjust="0"/>
    <p:restoredTop sz="94660"/>
  </p:normalViewPr>
  <p:slideViewPr>
    <p:cSldViewPr snapToGrid="0">
      <p:cViewPr varScale="1">
        <p:scale>
          <a:sx n="92" d="100"/>
          <a:sy n="92" d="100"/>
        </p:scale>
        <p:origin x="-750" y="-9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888896078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423821438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33564306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77820294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410215018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412084694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81539291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06617670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42549346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14989007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44101075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51437745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57430282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92182283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60280902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0029712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AB02A5-4FE5-49D9-9E24-09F23B90C450}" type="datetimeFigureOut">
              <a:rPr lang="en-US" smtClean="0"/>
              <a:pPr/>
              <a:t>6/13/2023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 smtClean="0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 lang="ru"/>
          </a:p>
        </p:txBody>
      </p:sp>
    </p:spTree>
    <p:extLst>
      <p:ext uri="{BB962C8B-B14F-4D97-AF65-F5344CB8AC3E}">
        <p14:creationId xmlns:p14="http://schemas.microsoft.com/office/powerpoint/2010/main" val="1868202647"/>
      </p:ext>
    </p:extLst>
  </p:cSld>
  <p:clrMapOvr>
    <a:masterClrMapping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AB02A5-4FE5-49D9-9E24-09F23B90C450}" type="datetimeFigureOut">
              <a:rPr lang="en-US" smtClean="0"/>
              <a:pPr/>
              <a:t>6/13/2023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 smtClean="0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 lang="ru"/>
          </a:p>
        </p:txBody>
      </p:sp>
    </p:spTree>
    <p:extLst>
      <p:ext uri="{BB962C8B-B14F-4D97-AF65-F5344CB8AC3E}">
        <p14:creationId xmlns:p14="http://schemas.microsoft.com/office/powerpoint/2010/main" val="3311887530"/>
      </p:ext>
    </p:extLst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AB02A5-4FE5-49D9-9E24-09F23B90C450}" type="datetimeFigureOut">
              <a:rPr lang="en-US" smtClean="0"/>
              <a:pPr/>
              <a:t>6/13/2023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 smtClean="0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 lang="ru"/>
          </a:p>
        </p:txBody>
      </p:sp>
    </p:spTree>
    <p:extLst>
      <p:ext uri="{BB962C8B-B14F-4D97-AF65-F5344CB8AC3E}">
        <p14:creationId xmlns:p14="http://schemas.microsoft.com/office/powerpoint/2010/main" val="4077926929"/>
      </p:ext>
    </p:extLst>
  </p:cSld>
  <p:clrMapOvr>
    <a:masterClrMapping/>
  </p:clrMapOvr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AB02A5-4FE5-49D9-9E24-09F23B90C450}" type="datetimeFigureOut">
              <a:rPr lang="en-US" smtClean="0"/>
              <a:pPr/>
              <a:t>6/13/2023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 smtClean="0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 lang="ru"/>
          </a:p>
        </p:txBody>
      </p:sp>
    </p:spTree>
    <p:extLst>
      <p:ext uri="{BB962C8B-B14F-4D97-AF65-F5344CB8AC3E}">
        <p14:creationId xmlns:p14="http://schemas.microsoft.com/office/powerpoint/2010/main" val="2671059060"/>
      </p:ext>
    </p:extLst>
  </p:cSld>
  <p:clrMapOvr>
    <a:masterClrMapping/>
  </p:clrMapOvr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AB02A5-4FE5-49D9-9E24-09F23B90C450}" type="datetimeFigureOut">
              <a:rPr lang="en-US" smtClean="0"/>
              <a:pPr/>
              <a:t>6/13/2023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 smtClean="0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 lang="ru"/>
          </a:p>
        </p:txBody>
      </p:sp>
    </p:spTree>
    <p:extLst>
      <p:ext uri="{BB962C8B-B14F-4D97-AF65-F5344CB8AC3E}">
        <p14:creationId xmlns:p14="http://schemas.microsoft.com/office/powerpoint/2010/main" val="4248010235"/>
      </p:ext>
    </p:extLst>
  </p:cSld>
  <p:clrMapOvr>
    <a:masterClrMapping/>
  </p:clrMapOvr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AB02A5-4FE5-49D9-9E24-09F23B90C450}" type="datetimeFigureOut">
              <a:rPr lang="en-US" smtClean="0"/>
              <a:pPr/>
              <a:t>6/13/2023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 smtClean="0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 lang="ru"/>
          </a:p>
        </p:txBody>
      </p:sp>
    </p:spTree>
    <p:extLst>
      <p:ext uri="{BB962C8B-B14F-4D97-AF65-F5344CB8AC3E}">
        <p14:creationId xmlns:p14="http://schemas.microsoft.com/office/powerpoint/2010/main" val="3588478182"/>
      </p:ext>
    </p:extLst>
  </p:cSld>
  <p:clrMapOvr>
    <a:masterClrMapping/>
  </p:clrMapOvr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AB02A5-4FE5-49D9-9E24-09F23B90C450}" type="datetimeFigureOut">
              <a:rPr lang="en-US" smtClean="0"/>
              <a:pPr/>
              <a:t>6/13/2023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 smtClean="0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 lang="ru"/>
          </a:p>
        </p:txBody>
      </p:sp>
    </p:spTree>
    <p:extLst>
      <p:ext uri="{BB962C8B-B14F-4D97-AF65-F5344CB8AC3E}">
        <p14:creationId xmlns:p14="http://schemas.microsoft.com/office/powerpoint/2010/main" val="1749190380"/>
      </p:ext>
    </p:extLst>
  </p:cSld>
  <p:clrMapOvr>
    <a:masterClrMapping/>
  </p:clrMapOvr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AB02A5-4FE5-49D9-9E24-09F23B90C450}" type="datetimeFigureOut">
              <a:rPr lang="en-US" smtClean="0"/>
              <a:pPr/>
              <a:t>6/13/2023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 smtClean="0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 lang="ru"/>
          </a:p>
        </p:txBody>
      </p:sp>
    </p:spTree>
    <p:extLst>
      <p:ext uri="{BB962C8B-B14F-4D97-AF65-F5344CB8AC3E}">
        <p14:creationId xmlns:p14="http://schemas.microsoft.com/office/powerpoint/2010/main" val="649155145"/>
      </p:ext>
    </p:extLst>
  </p:cSld>
  <p:clrMapOvr>
    <a:masterClrMapping/>
  </p:clrMapOvr>
  <p:hf sldNum="0"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AB02A5-4FE5-49D9-9E24-09F23B90C450}" type="datetimeFigureOut">
              <a:rPr lang="en-US" smtClean="0"/>
              <a:pPr/>
              <a:t>6/13/2023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 smtClean="0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 lang="ru"/>
          </a:p>
        </p:txBody>
      </p:sp>
    </p:spTree>
    <p:extLst>
      <p:ext uri="{BB962C8B-B14F-4D97-AF65-F5344CB8AC3E}">
        <p14:creationId xmlns:p14="http://schemas.microsoft.com/office/powerpoint/2010/main" val="4109079693"/>
      </p:ext>
    </p:extLst>
  </p:cSld>
  <p:clrMapOvr>
    <a:masterClrMapping/>
  </p:clrMapOvr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AB02A5-4FE5-49D9-9E24-09F23B90C450}" type="datetimeFigureOut">
              <a:rPr lang="en-US" smtClean="0"/>
              <a:pPr/>
              <a:t>6/13/2023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 smtClean="0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 lang="ru"/>
          </a:p>
        </p:txBody>
      </p:sp>
    </p:spTree>
    <p:extLst>
      <p:ext uri="{BB962C8B-B14F-4D97-AF65-F5344CB8AC3E}">
        <p14:creationId xmlns:p14="http://schemas.microsoft.com/office/powerpoint/2010/main" val="2726370349"/>
      </p:ext>
    </p:extLst>
  </p:cSld>
  <p:clrMapOvr>
    <a:masterClrMapping/>
  </p:clrMapOvr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AB02A5-4FE5-49D9-9E24-09F23B90C450}" type="datetimeFigureOut">
              <a:rPr lang="en-US" smtClean="0"/>
              <a:pPr/>
              <a:t>6/13/2023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 smtClean="0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 lang="ru"/>
          </a:p>
        </p:txBody>
      </p:sp>
    </p:spTree>
    <p:extLst>
      <p:ext uri="{BB962C8B-B14F-4D97-AF65-F5344CB8AC3E}">
        <p14:creationId xmlns:p14="http://schemas.microsoft.com/office/powerpoint/2010/main" val="3080598405"/>
      </p:ext>
    </p:extLst>
  </p:cSld>
  <p:clrMapOvr>
    <a:masterClrMapping/>
  </p:clrMapOvr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r" eaLnBrk="1" latinLnBrk="0" hangingPunct="1"/>
            <a:fld id="{54AB02A5-4FE5-49D9-9E24-09F23B90C450}" type="datetimeFigureOut">
              <a:rPr lang="en-US" smtClean="0"/>
              <a:pPr algn="r" eaLnBrk="1" latinLnBrk="0" hangingPunct="1"/>
              <a:t>6/13/2023</a:t>
            </a:fld>
            <a:endParaRPr lang="en-US" sz="1200">
              <a:solidFill>
                <a:schemeClr val="bg2">
                  <a:shade val="50000"/>
                </a:scheme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0" lang="en-US" sz="1200">
              <a:solidFill>
                <a:schemeClr val="bg2">
                  <a:shade val="50000"/>
                </a:schemeClr>
              </a:solidFill>
              <a:effectLst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 smtClean="0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 lang="ru"/>
          </a:p>
        </p:txBody>
      </p:sp>
    </p:spTree>
    <p:extLst>
      <p:ext uri="{BB962C8B-B14F-4D97-AF65-F5344CB8AC3E}">
        <p14:creationId xmlns:p14="http://schemas.microsoft.com/office/powerpoint/2010/main" val="42095046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sldNum="0"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3" Type="http://schemas.openxmlformats.org/officeDocument/2006/relationships/audio" Target="../media/media1.mp3"/><Relationship Id="rId7" Type="http://schemas.openxmlformats.org/officeDocument/2006/relationships/image" Target="../media/image27.png"/><Relationship Id="rId2" Type="http://schemas.microsoft.com/office/2007/relationships/media" Target="../media/media1.mp3"/><Relationship Id="rId1" Type="http://schemas.openxmlformats.org/officeDocument/2006/relationships/audio" Target="file:///C:\Users\&#1044;&#1080;&#1085;&#1072;&#1088;&#1072;\Downloads\dolgiy-lay-sobaki-na-sosedey.mp3" TargetMode="External"/><Relationship Id="rId6" Type="http://schemas.openxmlformats.org/officeDocument/2006/relationships/image" Target="../media/image2.jpeg"/><Relationship Id="rId5" Type="http://schemas.openxmlformats.org/officeDocument/2006/relationships/notesSlide" Target="../notesSlides/notesSlide11.xml"/><Relationship Id="rId4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3" Type="http://schemas.openxmlformats.org/officeDocument/2006/relationships/audio" Target="../media/media2.mp3"/><Relationship Id="rId7" Type="http://schemas.openxmlformats.org/officeDocument/2006/relationships/image" Target="../media/image27.png"/><Relationship Id="rId2" Type="http://schemas.microsoft.com/office/2007/relationships/media" Target="../media/media2.mp3"/><Relationship Id="rId1" Type="http://schemas.openxmlformats.org/officeDocument/2006/relationships/audio" Target="file:///C:\Users\&#1044;&#1080;&#1085;&#1072;&#1088;&#1072;\Downloads\myaukane-domashney-koshki-37030.mp3" TargetMode="External"/><Relationship Id="rId6" Type="http://schemas.openxmlformats.org/officeDocument/2006/relationships/image" Target="../media/image3.jpeg"/><Relationship Id="rId5" Type="http://schemas.openxmlformats.org/officeDocument/2006/relationships/notesSlide" Target="../notesSlides/notesSlide12.xml"/><Relationship Id="rId4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3" Type="http://schemas.openxmlformats.org/officeDocument/2006/relationships/audio" Target="../media/media3.mp3"/><Relationship Id="rId7" Type="http://schemas.openxmlformats.org/officeDocument/2006/relationships/image" Target="../media/image29.png"/><Relationship Id="rId2" Type="http://schemas.microsoft.com/office/2007/relationships/media" Target="../media/media3.mp3"/><Relationship Id="rId1" Type="http://schemas.openxmlformats.org/officeDocument/2006/relationships/audio" Target="file:///C:\Users\&#1044;&#1080;&#1085;&#1072;&#1088;&#1072;\Downloads\loshad-rjet-i-skachet-galopom.mp3" TargetMode="External"/><Relationship Id="rId6" Type="http://schemas.openxmlformats.org/officeDocument/2006/relationships/image" Target="../media/image1.jpeg"/><Relationship Id="rId5" Type="http://schemas.openxmlformats.org/officeDocument/2006/relationships/notesSlide" Target="../notesSlides/notesSlide13.xml"/><Relationship Id="rId4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3" Type="http://schemas.openxmlformats.org/officeDocument/2006/relationships/audio" Target="../media/media4.mp3"/><Relationship Id="rId7" Type="http://schemas.openxmlformats.org/officeDocument/2006/relationships/image" Target="../media/image30.png"/><Relationship Id="rId2" Type="http://schemas.microsoft.com/office/2007/relationships/media" Target="../media/media4.mp3"/><Relationship Id="rId1" Type="http://schemas.openxmlformats.org/officeDocument/2006/relationships/audio" Target="file:///C:\Users\&#1044;&#1080;&#1085;&#1072;&#1088;&#1072;\Downloads\dolgoe-porosyache-hryukane.mp3" TargetMode="External"/><Relationship Id="rId6" Type="http://schemas.openxmlformats.org/officeDocument/2006/relationships/image" Target="../media/image5.jpeg"/><Relationship Id="rId5" Type="http://schemas.openxmlformats.org/officeDocument/2006/relationships/notesSlide" Target="../notesSlides/notesSlide14.xml"/><Relationship Id="rId4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jpeg"/><Relationship Id="rId3" Type="http://schemas.openxmlformats.org/officeDocument/2006/relationships/audio" Target="../media/media5.mp3"/><Relationship Id="rId7" Type="http://schemas.openxmlformats.org/officeDocument/2006/relationships/image" Target="../media/image28.png"/><Relationship Id="rId2" Type="http://schemas.microsoft.com/office/2007/relationships/media" Target="../media/media5.mp3"/><Relationship Id="rId1" Type="http://schemas.openxmlformats.org/officeDocument/2006/relationships/audio" Target="file:///C:\Users\&#1044;&#1080;&#1085;&#1072;&#1088;&#1072;\Downloads\jivotnoe-odna-korova-myichit-odin-raz-31987.mp3" TargetMode="External"/><Relationship Id="rId6" Type="http://schemas.openxmlformats.org/officeDocument/2006/relationships/image" Target="../media/image31.png"/><Relationship Id="rId5" Type="http://schemas.openxmlformats.org/officeDocument/2006/relationships/notesSlide" Target="../notesSlides/notesSlide15.xml"/><Relationship Id="rId4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6.mp3"/><Relationship Id="rId1" Type="http://schemas.microsoft.com/office/2007/relationships/media" Target="../media/media6.mp3"/><Relationship Id="rId5" Type="http://schemas.openxmlformats.org/officeDocument/2006/relationships/image" Target="../media/image33.png"/><Relationship Id="rId4" Type="http://schemas.openxmlformats.org/officeDocument/2006/relationships/image" Target="../media/image32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7.mp3"/><Relationship Id="rId1" Type="http://schemas.microsoft.com/office/2007/relationships/media" Target="../media/media7.mp3"/><Relationship Id="rId5" Type="http://schemas.openxmlformats.org/officeDocument/2006/relationships/image" Target="../media/image34.png"/><Relationship Id="rId4" Type="http://schemas.openxmlformats.org/officeDocument/2006/relationships/image" Target="../media/image21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7" Type="http://schemas.openxmlformats.org/officeDocument/2006/relationships/image" Target="../media/image40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9.jpeg"/><Relationship Id="rId5" Type="http://schemas.openxmlformats.org/officeDocument/2006/relationships/image" Target="../media/image38.jpeg"/><Relationship Id="rId4" Type="http://schemas.openxmlformats.org/officeDocument/2006/relationships/image" Target="../media/image37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4.jpeg"/><Relationship Id="rId4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0.jpeg"/><Relationship Id="rId4" Type="http://schemas.openxmlformats.org/officeDocument/2006/relationships/image" Target="../media/image1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3.jpeg"/><Relationship Id="rId4" Type="http://schemas.openxmlformats.org/officeDocument/2006/relationships/image" Target="../media/image2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>
            <a:spLocks noGrp="1"/>
          </p:cNvSpPr>
          <p:nvPr>
            <p:ph type="ctrTitle"/>
          </p:nvPr>
        </p:nvSpPr>
        <p:spPr>
          <a:xfrm>
            <a:off x="1040123" y="2101542"/>
            <a:ext cx="7870309" cy="637308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lvl="0" algn="ctr">
              <a:spcBef>
                <a:spcPts val="0"/>
              </a:spcBef>
            </a:pPr>
            <a:r>
              <a:rPr lang="ru-RU" sz="4000" spc="-50" dirty="0">
                <a:solidFill>
                  <a:prstClr val="black">
                    <a:lumMod val="85000"/>
                    <a:lumOff val="15000"/>
                  </a:prst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spc="-50" dirty="0">
                <a:solidFill>
                  <a:prstClr val="black">
                    <a:lumMod val="85000"/>
                    <a:lumOff val="15000"/>
                  </a:prst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spc="-50" dirty="0">
                <a:solidFill>
                  <a:prstClr val="black">
                    <a:lumMod val="85000"/>
                    <a:lumOff val="15000"/>
                  </a:prst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spc="-50" dirty="0">
                <a:solidFill>
                  <a:prstClr val="black">
                    <a:lumMod val="85000"/>
                    <a:lumOff val="15000"/>
                  </a:prst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spc="-50" dirty="0" smtClean="0">
                <a:solidFill>
                  <a:prstClr val="black">
                    <a:lumMod val="85000"/>
                    <a:lumOff val="15000"/>
                  </a:prst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b="1" spc="-50" dirty="0" smtClean="0">
                <a:solidFill>
                  <a:prstClr val="black">
                    <a:lumMod val="85000"/>
                    <a:lumOff val="15000"/>
                  </a:prst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ИНТЕРАКТИВНАЯ ИГРА</a:t>
            </a:r>
            <a:br>
              <a:rPr lang="ru-RU" sz="4000" b="1" spc="-50" dirty="0" smtClean="0">
                <a:solidFill>
                  <a:prstClr val="black">
                    <a:lumMod val="85000"/>
                    <a:lumOff val="15000"/>
                  </a:prst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spc="-50" dirty="0" smtClean="0">
                <a:solidFill>
                  <a:prstClr val="black">
                    <a:lumMod val="85000"/>
                    <a:lumOff val="15000"/>
                  </a:prst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«ДОМАШНИЕ ЖИВОТНЫЕ»</a:t>
            </a:r>
            <a:endParaRPr sz="4000" b="1" dirty="0">
              <a:solidFill>
                <a:schemeClr val="tx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>
            <a:spLocks noGrp="1"/>
          </p:cNvSpPr>
          <p:nvPr>
            <p:ph type="ctrTitle"/>
          </p:nvPr>
        </p:nvSpPr>
        <p:spPr>
          <a:xfrm>
            <a:off x="944429" y="240844"/>
            <a:ext cx="7870309" cy="637308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lvl="0" algn="ctr">
              <a:spcBef>
                <a:spcPts val="0"/>
              </a:spcBef>
            </a:pPr>
            <a:r>
              <a:rPr lang="ru-RU" sz="2800" b="1" spc="-50" dirty="0" smtClean="0">
                <a:solidFill>
                  <a:prstClr val="black">
                    <a:lumMod val="85000"/>
                    <a:lumOff val="15000"/>
                  </a:prst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«Папа</a:t>
            </a:r>
            <a:r>
              <a:rPr lang="ru-RU" sz="2800" b="1" spc="-50" dirty="0">
                <a:solidFill>
                  <a:prstClr val="black">
                    <a:lumMod val="85000"/>
                    <a:lumOff val="15000"/>
                  </a:prst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мама, их детёныш</a:t>
            </a:r>
            <a:r>
              <a:rPr lang="ru-RU" sz="2800" b="1" spc="-50" dirty="0" smtClean="0">
                <a:solidFill>
                  <a:prstClr val="black">
                    <a:lumMod val="85000"/>
                    <a:lumOff val="15000"/>
                  </a:prst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sz="2800" b="1" dirty="0">
              <a:solidFill>
                <a:schemeClr val="tx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10242" name="Picture 2" descr="Коза стоя на белом фоне | Премиум Фото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322" t="5378" r="13921" b="5894"/>
          <a:stretch/>
        </p:blipFill>
        <p:spPr bwMode="auto">
          <a:xfrm>
            <a:off x="6303433" y="769937"/>
            <a:ext cx="2618509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4" name="Picture 4" descr="Картинка Коза козел Белый Животные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41" t="5440" r="5147" b="6952"/>
          <a:stretch/>
        </p:blipFill>
        <p:spPr bwMode="auto">
          <a:xfrm>
            <a:off x="3513177" y="2935404"/>
            <a:ext cx="2732811" cy="19638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AutoShape 6" descr="Козел 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" name="AutoShape 8" descr="Козел PN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" name="AutoShape 10" descr="Козел PNG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" name="AutoShape 12" descr="Козел PNG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AutoShape 14" descr="Козел PNG"/>
          <p:cNvSpPr>
            <a:spLocks noChangeAspect="1" noChangeArrowheads="1"/>
          </p:cNvSpPr>
          <p:nvPr/>
        </p:nvSpPr>
        <p:spPr bwMode="auto">
          <a:xfrm>
            <a:off x="765175" y="465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AutoShape 16" descr="Козел PNG"/>
          <p:cNvSpPr>
            <a:spLocks noChangeAspect="1" noChangeArrowheads="1"/>
          </p:cNvSpPr>
          <p:nvPr/>
        </p:nvSpPr>
        <p:spPr bwMode="auto">
          <a:xfrm>
            <a:off x="917575" y="6175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AutoShape 18" descr="Козел PNG"/>
          <p:cNvSpPr>
            <a:spLocks noChangeAspect="1" noChangeArrowheads="1"/>
          </p:cNvSpPr>
          <p:nvPr/>
        </p:nvSpPr>
        <p:spPr bwMode="auto">
          <a:xfrm>
            <a:off x="1069975" y="769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0260" name="Picture 20" descr="коза на белом фоне пнг: 2 тыс изображений найдено в Яндекс Картинках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53" t="5000" b="4805"/>
          <a:stretch/>
        </p:blipFill>
        <p:spPr bwMode="auto">
          <a:xfrm>
            <a:off x="155575" y="841831"/>
            <a:ext cx="3584731" cy="26988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02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>
            <a:spLocks noGrp="1"/>
          </p:cNvSpPr>
          <p:nvPr>
            <p:ph type="ctrTitle"/>
          </p:nvPr>
        </p:nvSpPr>
        <p:spPr>
          <a:xfrm>
            <a:off x="944429" y="240844"/>
            <a:ext cx="7870309" cy="637308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lvl="0" algn="ctr">
              <a:spcBef>
                <a:spcPts val="0"/>
              </a:spcBef>
            </a:pPr>
            <a:r>
              <a:rPr lang="ru-RU" sz="2800" spc="-50" dirty="0">
                <a:solidFill>
                  <a:prstClr val="black">
                    <a:lumMod val="85000"/>
                    <a:lumOff val="15000"/>
                  </a:prst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spc="-50" dirty="0">
                <a:solidFill>
                  <a:prstClr val="black">
                    <a:lumMod val="85000"/>
                    <a:lumOff val="15000"/>
                  </a:prst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spc="-50" dirty="0">
                <a:solidFill>
                  <a:prstClr val="black">
                    <a:lumMod val="85000"/>
                    <a:lumOff val="15000"/>
                  </a:prst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spc="-50" dirty="0">
                <a:solidFill>
                  <a:prstClr val="black">
                    <a:lumMod val="85000"/>
                    <a:lumOff val="15000"/>
                  </a:prst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spc="-50" dirty="0" smtClean="0">
                <a:solidFill>
                  <a:prstClr val="black">
                    <a:lumMod val="85000"/>
                    <a:lumOff val="15000"/>
                  </a:prst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spc="-50" dirty="0" smtClean="0">
                <a:solidFill>
                  <a:prstClr val="black">
                    <a:lumMod val="85000"/>
                    <a:lumOff val="15000"/>
                  </a:prst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«Кто как </a:t>
            </a:r>
            <a:r>
              <a:rPr lang="ru-RU" sz="2800" b="1" spc="-50" dirty="0" smtClean="0">
                <a:solidFill>
                  <a:prstClr val="black">
                    <a:lumMod val="85000"/>
                    <a:lumOff val="15000"/>
                  </a:prst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говорит?»</a:t>
            </a:r>
            <a:endParaRPr sz="2800" b="1" dirty="0">
              <a:solidFill>
                <a:schemeClr val="tx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22532" name="Picture 4" descr="https://www.ejin.ru/wp-content/uploads/2017/11/sobaka-labrador-foto.jpg"/>
          <p:cNvPicPr>
            <a:picLocks noChangeAspect="1" noChangeArrowheads="1"/>
          </p:cNvPicPr>
          <p:nvPr/>
        </p:nvPicPr>
        <p:blipFill rotWithShape="1">
          <a:blip r:embed="rId6"/>
          <a:srcRect l="-1437" t="3790" r="6832" b="2634"/>
          <a:stretch/>
        </p:blipFill>
        <p:spPr bwMode="auto">
          <a:xfrm>
            <a:off x="2215369" y="1296365"/>
            <a:ext cx="4548850" cy="3345082"/>
          </a:xfrm>
          <a:prstGeom prst="rect">
            <a:avLst/>
          </a:prstGeom>
          <a:noFill/>
        </p:spPr>
      </p:pic>
      <p:pic>
        <p:nvPicPr>
          <p:cNvPr id="5" name="dolgiy-lay-sobaki-na-sosedey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7"/>
          <a:stretch>
            <a:fillRect/>
          </a:stretch>
        </p:blipFill>
        <p:spPr>
          <a:xfrm>
            <a:off x="7550933" y="581923"/>
            <a:ext cx="296229" cy="296229"/>
          </a:xfrm>
          <a:prstGeom prst="rect">
            <a:avLst/>
          </a:prstGeom>
        </p:spPr>
      </p:pic>
      <p:pic>
        <p:nvPicPr>
          <p:cNvPr id="2" name="звук собаки">
            <a:hlinkClick r:id="" action="ppaction://media"/>
          </p:cNvPr>
          <p:cNvPicPr>
            <a:picLocks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7472589" y="503579"/>
            <a:ext cx="452915" cy="45291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034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2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0" dur="3597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3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>
            <a:spLocks noGrp="1"/>
          </p:cNvSpPr>
          <p:nvPr>
            <p:ph type="ctrTitle"/>
          </p:nvPr>
        </p:nvSpPr>
        <p:spPr>
          <a:xfrm>
            <a:off x="944429" y="240844"/>
            <a:ext cx="7870309" cy="637308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lvl="0" algn="ctr">
              <a:spcBef>
                <a:spcPts val="0"/>
              </a:spcBef>
            </a:pPr>
            <a:r>
              <a:rPr lang="ru-RU" sz="2800" spc="-50" dirty="0">
                <a:solidFill>
                  <a:prstClr val="black">
                    <a:lumMod val="85000"/>
                    <a:lumOff val="15000"/>
                  </a:prst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spc="-50" dirty="0">
                <a:solidFill>
                  <a:prstClr val="black">
                    <a:lumMod val="85000"/>
                    <a:lumOff val="15000"/>
                  </a:prst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spc="-50" dirty="0">
                <a:solidFill>
                  <a:prstClr val="black">
                    <a:lumMod val="85000"/>
                    <a:lumOff val="15000"/>
                  </a:prst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spc="-50" dirty="0">
                <a:solidFill>
                  <a:prstClr val="black">
                    <a:lumMod val="85000"/>
                    <a:lumOff val="15000"/>
                  </a:prst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spc="-50" dirty="0" smtClean="0">
                <a:solidFill>
                  <a:prstClr val="black">
                    <a:lumMod val="85000"/>
                    <a:lumOff val="15000"/>
                  </a:prst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spc="-50" dirty="0" smtClean="0">
                <a:solidFill>
                  <a:prstClr val="black">
                    <a:lumMod val="85000"/>
                    <a:lumOff val="15000"/>
                  </a:prst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«Кто как </a:t>
            </a:r>
            <a:r>
              <a:rPr lang="ru-RU" sz="2800" b="1" spc="-50" dirty="0" smtClean="0">
                <a:solidFill>
                  <a:prstClr val="black">
                    <a:lumMod val="85000"/>
                    <a:lumOff val="15000"/>
                  </a:prst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говорит?»</a:t>
            </a:r>
            <a:endParaRPr sz="2800" b="1" dirty="0">
              <a:solidFill>
                <a:schemeClr val="tx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22534" name="Picture 6" descr="https://thumbs.dreamstime.com/b/%D0%BA%D0%BE%D1%82-%D0%B4%D0%BE%D0%BC%D0%B0-%D0%B1%D1%80%D0%B0%D0%B9%D0%BD%D0%B0-138524367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268638" y="800504"/>
            <a:ext cx="3993266" cy="4287770"/>
          </a:xfrm>
          <a:prstGeom prst="rect">
            <a:avLst/>
          </a:prstGeom>
          <a:noFill/>
        </p:spPr>
      </p:pic>
      <p:pic>
        <p:nvPicPr>
          <p:cNvPr id="5" name="myaukane-domashney-koshki-37030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7"/>
          <a:stretch>
            <a:fillRect/>
          </a:stretch>
        </p:blipFill>
        <p:spPr>
          <a:xfrm>
            <a:off x="7525110" y="564671"/>
            <a:ext cx="304800" cy="304800"/>
          </a:xfrm>
          <a:prstGeom prst="rect">
            <a:avLst/>
          </a:prstGeom>
        </p:spPr>
      </p:pic>
      <p:pic>
        <p:nvPicPr>
          <p:cNvPr id="2" name="звук кошки">
            <a:hlinkClick r:id="" action="ppaction://media"/>
          </p:cNvPr>
          <p:cNvPicPr>
            <a:picLocks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7525110" y="529765"/>
            <a:ext cx="374612" cy="37461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189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25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25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25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253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253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253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253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253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253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253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253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2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0" dur="1102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3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>
            <a:spLocks noGrp="1"/>
          </p:cNvSpPr>
          <p:nvPr>
            <p:ph type="ctrTitle"/>
          </p:nvPr>
        </p:nvSpPr>
        <p:spPr>
          <a:xfrm>
            <a:off x="944429" y="240844"/>
            <a:ext cx="7870309" cy="637308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lvl="0" algn="ctr">
              <a:spcBef>
                <a:spcPts val="0"/>
              </a:spcBef>
            </a:pPr>
            <a:r>
              <a:rPr lang="ru-RU" sz="2800" spc="-50" dirty="0">
                <a:solidFill>
                  <a:prstClr val="black">
                    <a:lumMod val="85000"/>
                    <a:lumOff val="15000"/>
                  </a:prst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spc="-50" dirty="0">
                <a:solidFill>
                  <a:prstClr val="black">
                    <a:lumMod val="85000"/>
                    <a:lumOff val="15000"/>
                  </a:prst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spc="-50" dirty="0">
                <a:solidFill>
                  <a:prstClr val="black">
                    <a:lumMod val="85000"/>
                    <a:lumOff val="15000"/>
                  </a:prst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spc="-50" dirty="0">
                <a:solidFill>
                  <a:prstClr val="black">
                    <a:lumMod val="85000"/>
                    <a:lumOff val="15000"/>
                  </a:prst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spc="-50" dirty="0" smtClean="0">
                <a:solidFill>
                  <a:prstClr val="black">
                    <a:lumMod val="85000"/>
                    <a:lumOff val="15000"/>
                  </a:prst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spc="-50" dirty="0" smtClean="0">
                <a:solidFill>
                  <a:prstClr val="black">
                    <a:lumMod val="85000"/>
                    <a:lumOff val="15000"/>
                  </a:prst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«Кто как </a:t>
            </a:r>
            <a:r>
              <a:rPr lang="ru-RU" sz="2800" b="1" spc="-50" dirty="0" smtClean="0">
                <a:solidFill>
                  <a:prstClr val="black">
                    <a:lumMod val="85000"/>
                    <a:lumOff val="15000"/>
                  </a:prst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говорит?»</a:t>
            </a:r>
            <a:endParaRPr sz="2800" b="1" dirty="0">
              <a:solidFill>
                <a:schemeClr val="tx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22530" name="Picture 2" descr="https://i0.wp.com/kartinki.detki.today/wp-content/uploads/2017/07/loshad-s-uzdechkoy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718835" y="752354"/>
            <a:ext cx="5087407" cy="4077873"/>
          </a:xfrm>
          <a:prstGeom prst="rect">
            <a:avLst/>
          </a:prstGeom>
          <a:noFill/>
        </p:spPr>
      </p:pic>
      <p:pic>
        <p:nvPicPr>
          <p:cNvPr id="5" name="loshad-rjet-i-skachet-galopom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7"/>
          <a:stretch>
            <a:fillRect/>
          </a:stretch>
        </p:blipFill>
        <p:spPr>
          <a:xfrm>
            <a:off x="7378460" y="573298"/>
            <a:ext cx="304800" cy="304800"/>
          </a:xfrm>
          <a:prstGeom prst="rect">
            <a:avLst/>
          </a:prstGeom>
        </p:spPr>
      </p:pic>
      <p:pic>
        <p:nvPicPr>
          <p:cNvPr id="2" name="звук лошади">
            <a:hlinkClick r:id="" action="ppaction://media"/>
          </p:cNvPr>
          <p:cNvPicPr>
            <a:picLocks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7364660" y="559498"/>
            <a:ext cx="318600" cy="318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794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2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0" dur="214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3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>
            <a:spLocks noGrp="1"/>
          </p:cNvSpPr>
          <p:nvPr>
            <p:ph type="ctrTitle"/>
          </p:nvPr>
        </p:nvSpPr>
        <p:spPr>
          <a:xfrm>
            <a:off x="944429" y="240844"/>
            <a:ext cx="7870309" cy="637308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lvl="0" algn="ctr">
              <a:spcBef>
                <a:spcPts val="0"/>
              </a:spcBef>
            </a:pPr>
            <a:r>
              <a:rPr lang="ru-RU" sz="2800" spc="-50" dirty="0">
                <a:solidFill>
                  <a:prstClr val="black">
                    <a:lumMod val="85000"/>
                    <a:lumOff val="15000"/>
                  </a:prst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spc="-50" dirty="0">
                <a:solidFill>
                  <a:prstClr val="black">
                    <a:lumMod val="85000"/>
                    <a:lumOff val="15000"/>
                  </a:prst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spc="-50" dirty="0">
                <a:solidFill>
                  <a:prstClr val="black">
                    <a:lumMod val="85000"/>
                    <a:lumOff val="15000"/>
                  </a:prst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spc="-50" dirty="0">
                <a:solidFill>
                  <a:prstClr val="black">
                    <a:lumMod val="85000"/>
                    <a:lumOff val="15000"/>
                  </a:prst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spc="-50" dirty="0" smtClean="0">
                <a:solidFill>
                  <a:prstClr val="black">
                    <a:lumMod val="85000"/>
                    <a:lumOff val="15000"/>
                  </a:prst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spc="-50" dirty="0" smtClean="0">
                <a:solidFill>
                  <a:prstClr val="black">
                    <a:lumMod val="85000"/>
                    <a:lumOff val="15000"/>
                  </a:prst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«Кто как </a:t>
            </a:r>
            <a:r>
              <a:rPr lang="ru-RU" sz="2800" b="1" spc="-50" dirty="0" smtClean="0">
                <a:solidFill>
                  <a:prstClr val="black">
                    <a:lumMod val="85000"/>
                    <a:lumOff val="15000"/>
                  </a:prst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говорит?»</a:t>
            </a:r>
            <a:endParaRPr sz="2800" b="1" dirty="0">
              <a:solidFill>
                <a:schemeClr val="tx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22538" name="Picture 10" descr="https://kimthompsonartist.com/Images/Illustration/Pigsmall.jpg"/>
          <p:cNvPicPr>
            <a:picLocks noChangeAspect="1" noChangeArrowheads="1"/>
          </p:cNvPicPr>
          <p:nvPr/>
        </p:nvPicPr>
        <p:blipFill rotWithShape="1">
          <a:blip r:embed="rId6"/>
          <a:srcRect l="10778" t="13857" r="5098" b="10672"/>
          <a:stretch/>
        </p:blipFill>
        <p:spPr bwMode="auto">
          <a:xfrm>
            <a:off x="1997705" y="1157468"/>
            <a:ext cx="5374608" cy="3986032"/>
          </a:xfrm>
          <a:prstGeom prst="rect">
            <a:avLst/>
          </a:prstGeom>
          <a:noFill/>
        </p:spPr>
      </p:pic>
      <p:pic>
        <p:nvPicPr>
          <p:cNvPr id="5" name="dolgoe-porosyache-hryukane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7"/>
          <a:stretch>
            <a:fillRect/>
          </a:stretch>
        </p:blipFill>
        <p:spPr>
          <a:xfrm>
            <a:off x="7490603" y="668188"/>
            <a:ext cx="304800" cy="304800"/>
          </a:xfrm>
          <a:prstGeom prst="rect">
            <a:avLst/>
          </a:prstGeom>
        </p:spPr>
      </p:pic>
      <p:pic>
        <p:nvPicPr>
          <p:cNvPr id="2" name="звук свеньи">
            <a:hlinkClick r:id="" action="ppaction://media"/>
          </p:cNvPr>
          <p:cNvPicPr>
            <a:picLocks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7490604" y="668188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277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25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25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25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253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253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253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253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253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253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253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253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2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0" dur="2133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3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>
            <a:spLocks noGrp="1"/>
          </p:cNvSpPr>
          <p:nvPr>
            <p:ph type="ctrTitle"/>
          </p:nvPr>
        </p:nvSpPr>
        <p:spPr>
          <a:xfrm>
            <a:off x="944429" y="240844"/>
            <a:ext cx="7870309" cy="637308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lvl="0" algn="ctr">
              <a:spcBef>
                <a:spcPts val="0"/>
              </a:spcBef>
            </a:pPr>
            <a:r>
              <a:rPr lang="ru-RU" sz="2800" spc="-50" dirty="0">
                <a:solidFill>
                  <a:prstClr val="black">
                    <a:lumMod val="85000"/>
                    <a:lumOff val="15000"/>
                  </a:prst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spc="-50" dirty="0">
                <a:solidFill>
                  <a:prstClr val="black">
                    <a:lumMod val="85000"/>
                    <a:lumOff val="15000"/>
                  </a:prst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spc="-50" dirty="0">
                <a:solidFill>
                  <a:prstClr val="black">
                    <a:lumMod val="85000"/>
                    <a:lumOff val="15000"/>
                  </a:prst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spc="-50" dirty="0">
                <a:solidFill>
                  <a:prstClr val="black">
                    <a:lumMod val="85000"/>
                    <a:lumOff val="15000"/>
                  </a:prst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spc="-50" dirty="0" smtClean="0">
                <a:solidFill>
                  <a:prstClr val="black">
                    <a:lumMod val="85000"/>
                    <a:lumOff val="15000"/>
                  </a:prst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spc="-50" dirty="0" smtClean="0">
                <a:solidFill>
                  <a:prstClr val="black">
                    <a:lumMod val="85000"/>
                    <a:lumOff val="15000"/>
                  </a:prst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«Кто как </a:t>
            </a:r>
            <a:r>
              <a:rPr lang="ru-RU" sz="2800" b="1" spc="-50" dirty="0" smtClean="0">
                <a:solidFill>
                  <a:prstClr val="black">
                    <a:lumMod val="85000"/>
                    <a:lumOff val="15000"/>
                  </a:prst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говорит?»</a:t>
            </a:r>
            <a:endParaRPr sz="2800" b="1" dirty="0">
              <a:solidFill>
                <a:schemeClr val="tx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5" name="jivotnoe-odna-korova-myichit-odin-raz-31987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/>
          <a:stretch>
            <a:fillRect/>
          </a:stretch>
        </p:blipFill>
        <p:spPr>
          <a:xfrm>
            <a:off x="7145547" y="987365"/>
            <a:ext cx="304800" cy="304800"/>
          </a:xfrm>
          <a:prstGeom prst="rect">
            <a:avLst/>
          </a:prstGeom>
        </p:spPr>
      </p:pic>
      <p:pic>
        <p:nvPicPr>
          <p:cNvPr id="2" name="звук коровы">
            <a:hlinkClick r:id="" action="ppaction://media"/>
          </p:cNvPr>
          <p:cNvPicPr>
            <a:picLocks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7164947" y="987365"/>
            <a:ext cx="304800" cy="304800"/>
          </a:xfrm>
          <a:prstGeom prst="rect">
            <a:avLst/>
          </a:prstGeom>
        </p:spPr>
      </p:pic>
      <p:pic>
        <p:nvPicPr>
          <p:cNvPr id="6" name="Picture 8" descr="https://www.fts.it/wp-content/uploads/cogen.jpg"/>
          <p:cNvPicPr>
            <a:picLocks noChangeAspect="1" noChangeArrowheads="1"/>
          </p:cNvPicPr>
          <p:nvPr/>
        </p:nvPicPr>
        <p:blipFill rotWithShape="1">
          <a:blip r:embed="rId8"/>
          <a:srcRect l="18584" t="29701" r="17687" b="27534"/>
          <a:stretch/>
        </p:blipFill>
        <p:spPr bwMode="auto">
          <a:xfrm>
            <a:off x="1140145" y="987365"/>
            <a:ext cx="5886216" cy="37858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965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2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0" dur="2964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3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919845" y="249382"/>
            <a:ext cx="414597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spc="-50" dirty="0">
                <a:solidFill>
                  <a:prstClr val="black">
                    <a:lumMod val="85000"/>
                    <a:lumOff val="1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800" b="1" spc="-50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Кто как говорит?»</a:t>
            </a:r>
            <a:endParaRPr lang="en-US" sz="2800" dirty="0"/>
          </a:p>
        </p:txBody>
      </p:sp>
      <p:pic>
        <p:nvPicPr>
          <p:cNvPr id="5122" name="Picture 2" descr="Фото Коза, более 29 000 качественных бесплатных стоковых фото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04" t="5815" r="2496" b="1657"/>
          <a:stretch/>
        </p:blipFill>
        <p:spPr bwMode="auto">
          <a:xfrm>
            <a:off x="3002973" y="772601"/>
            <a:ext cx="4156363" cy="42589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бекание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7204364" y="620201"/>
            <a:ext cx="304800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63848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5" dur="215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 vol="80000">
                <p:cTn id="26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Овцы популярные домашние питомцы, описание и фото баранов и ягнят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641" b="3543"/>
          <a:stretch/>
        </p:blipFill>
        <p:spPr bwMode="auto">
          <a:xfrm>
            <a:off x="2664317" y="731038"/>
            <a:ext cx="4598928" cy="42498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330036" y="207818"/>
            <a:ext cx="593320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spc="-50" dirty="0">
                <a:solidFill>
                  <a:prstClr val="black">
                    <a:lumMod val="85000"/>
                    <a:lumOff val="1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800" b="1" spc="-50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Кто как говорит?»</a:t>
            </a:r>
            <a:endParaRPr lang="en-US" sz="2800" dirty="0"/>
          </a:p>
        </p:txBody>
      </p:sp>
      <p:pic>
        <p:nvPicPr>
          <p:cNvPr id="4" name="баран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7426033" y="697869"/>
            <a:ext cx="235527" cy="2355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65026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5" dur="94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26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pixy.org/src/469/4695685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6" t="7418" r="1272" b="6676"/>
          <a:stretch/>
        </p:blipFill>
        <p:spPr bwMode="auto">
          <a:xfrm>
            <a:off x="155575" y="491535"/>
            <a:ext cx="2604304" cy="1945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AutoShape 6" descr="https://tian-shop.ru/upload/medialibrary/af3/%D0%9A%D0%A0%D0%A1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" name="AutoShape 8" descr="https://tian-shop.ru/upload/medialibrary/af3/%D0%9A%D0%A0%D0%A1.jp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6" name="Picture 12" descr="https://sticker-na-auto.ru/images/product/l/5801a45f3c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45542" y="491535"/>
            <a:ext cx="2593344" cy="19507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0" name="Picture 16" descr="https://i.pinimg.com/originals/32/f4/ed/32f4edc00d657753175de32fb705c26c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175" r="2843" b="6294"/>
          <a:stretch/>
        </p:blipFill>
        <p:spPr bwMode="auto">
          <a:xfrm>
            <a:off x="3156917" y="1250066"/>
            <a:ext cx="2456805" cy="16088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4" name="Picture 20" descr="https://detskie-raskraski.ru/sites/default/files/trafareti-koza13.jp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234" t="14216" r="21316" b="15024"/>
          <a:stretch/>
        </p:blipFill>
        <p:spPr bwMode="auto">
          <a:xfrm>
            <a:off x="6378643" y="2608644"/>
            <a:ext cx="1597306" cy="25348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6" name="Picture 22" descr="https://i.pinimg.com/originals/1c/42/48/1c4248c2eab5fba3ae180583c94b2f11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834" y="2608644"/>
            <a:ext cx="2402263" cy="22845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8" name="Picture 24" descr="https://foundpets.ru/v2/cloud/images/0:0:jpeg/2022/4/6/18/164924733223_1649268261_main-image.jpg.x0.jpeg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690" t="1016" r="14603" b="23716"/>
          <a:stretch/>
        </p:blipFill>
        <p:spPr bwMode="auto">
          <a:xfrm>
            <a:off x="2923814" y="2828562"/>
            <a:ext cx="2923009" cy="23149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695353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0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0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0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0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0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0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0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0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0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Вы молодцы - красивые картинки (50 фото) • Прикольные 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1536" y="124691"/>
            <a:ext cx="6236854" cy="48722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94799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>
            <a:spLocks noGrp="1"/>
          </p:cNvSpPr>
          <p:nvPr>
            <p:ph type="ctrTitle"/>
          </p:nvPr>
        </p:nvSpPr>
        <p:spPr>
          <a:xfrm>
            <a:off x="1271438" y="162345"/>
            <a:ext cx="6833472" cy="637308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lvl="0">
              <a:spcBef>
                <a:spcPts val="0"/>
              </a:spcBef>
            </a:pPr>
            <a:r>
              <a:rPr lang="ru-RU" sz="2800" spc="-50" dirty="0">
                <a:solidFill>
                  <a:prstClr val="black">
                    <a:lumMod val="85000"/>
                    <a:lumOff val="15000"/>
                  </a:prst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spc="-50" dirty="0">
                <a:solidFill>
                  <a:prstClr val="black">
                    <a:lumMod val="85000"/>
                    <a:lumOff val="15000"/>
                  </a:prst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spc="-50" dirty="0">
                <a:solidFill>
                  <a:prstClr val="black">
                    <a:lumMod val="85000"/>
                    <a:lumOff val="15000"/>
                  </a:prst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spc="-50" dirty="0">
                <a:solidFill>
                  <a:prstClr val="black">
                    <a:lumMod val="85000"/>
                    <a:lumOff val="15000"/>
                  </a:prst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spc="-50" dirty="0" smtClean="0">
                <a:solidFill>
                  <a:prstClr val="black">
                    <a:lumMod val="85000"/>
                    <a:lumOff val="15000"/>
                  </a:prst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spc="-50" dirty="0" smtClean="0">
                <a:solidFill>
                  <a:prstClr val="black">
                    <a:lumMod val="85000"/>
                    <a:lumOff val="15000"/>
                  </a:prst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800" b="1" spc="-50" dirty="0" smtClean="0">
                <a:solidFill>
                  <a:prstClr val="black">
                    <a:lumMod val="85000"/>
                    <a:lumOff val="15000"/>
                  </a:prst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Назовите животное»</a:t>
            </a:r>
            <a:endParaRPr sz="2800" b="1" dirty="0">
              <a:solidFill>
                <a:schemeClr val="tx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22530" name="Picture 2" descr="https://i0.wp.com/kartinki.detki.today/wp-content/uploads/2017/07/loshad-s-uzdechkoy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827256" y="2992019"/>
            <a:ext cx="2280046" cy="1827599"/>
          </a:xfrm>
          <a:prstGeom prst="rect">
            <a:avLst/>
          </a:prstGeom>
          <a:noFill/>
        </p:spPr>
      </p:pic>
      <p:pic>
        <p:nvPicPr>
          <p:cNvPr id="22532" name="Picture 4" descr="https://www.ejin.ru/wp-content/uploads/2017/11/sobaka-labrador-foto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387184" y="925269"/>
            <a:ext cx="2407374" cy="1789776"/>
          </a:xfrm>
          <a:prstGeom prst="rect">
            <a:avLst/>
          </a:prstGeom>
          <a:noFill/>
        </p:spPr>
      </p:pic>
      <p:pic>
        <p:nvPicPr>
          <p:cNvPr id="22534" name="Picture 6" descr="https://thumbs.dreamstime.com/b/%D0%BA%D0%BE%D1%82-%D0%B4%D0%BE%D0%BC%D0%B0-%D0%B1%D1%80%D0%B0%D0%B9%D0%BD%D0%B0-138524367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591563" y="893714"/>
            <a:ext cx="1928881" cy="2071137"/>
          </a:xfrm>
          <a:prstGeom prst="rect">
            <a:avLst/>
          </a:prstGeom>
          <a:noFill/>
        </p:spPr>
      </p:pic>
      <p:pic>
        <p:nvPicPr>
          <p:cNvPr id="22536" name="Picture 8" descr="https://www.fts.it/wp-content/uploads/cogen.jpg"/>
          <p:cNvPicPr>
            <a:picLocks noChangeAspect="1" noChangeArrowheads="1"/>
          </p:cNvPicPr>
          <p:nvPr/>
        </p:nvPicPr>
        <p:blipFill rotWithShape="1">
          <a:blip r:embed="rId6"/>
          <a:srcRect l="17971" t="29145" r="14529" b="22166"/>
          <a:stretch/>
        </p:blipFill>
        <p:spPr bwMode="auto">
          <a:xfrm>
            <a:off x="6428041" y="3058913"/>
            <a:ext cx="2533720" cy="1827599"/>
          </a:xfrm>
          <a:prstGeom prst="rect">
            <a:avLst/>
          </a:prstGeom>
          <a:noFill/>
        </p:spPr>
      </p:pic>
      <p:pic>
        <p:nvPicPr>
          <p:cNvPr id="22538" name="Picture 10" descr="https://kimthompsonartist.com/Images/Illustration/Pigsmall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186420" y="3212152"/>
            <a:ext cx="2162503" cy="1787669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25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25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25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25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25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25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25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25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25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25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25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25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25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>
            <a:spLocks noGrp="1"/>
          </p:cNvSpPr>
          <p:nvPr>
            <p:ph type="ctrTitle"/>
          </p:nvPr>
        </p:nvSpPr>
        <p:spPr>
          <a:xfrm>
            <a:off x="765175" y="7937"/>
            <a:ext cx="7870309" cy="637308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lvl="0" algn="ctr">
              <a:spcBef>
                <a:spcPts val="0"/>
              </a:spcBef>
            </a:pPr>
            <a:r>
              <a:rPr lang="ru-RU" sz="2800" spc="-50" dirty="0">
                <a:solidFill>
                  <a:prstClr val="black">
                    <a:lumMod val="85000"/>
                    <a:lumOff val="15000"/>
                  </a:prst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spc="-50" dirty="0">
                <a:solidFill>
                  <a:prstClr val="black">
                    <a:lumMod val="85000"/>
                    <a:lumOff val="15000"/>
                  </a:prst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spc="-50" dirty="0">
                <a:solidFill>
                  <a:prstClr val="black">
                    <a:lumMod val="85000"/>
                    <a:lumOff val="15000"/>
                  </a:prst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spc="-50" dirty="0">
                <a:solidFill>
                  <a:prstClr val="black">
                    <a:lumMod val="85000"/>
                    <a:lumOff val="15000"/>
                  </a:prst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spc="-50" dirty="0" smtClean="0">
                <a:solidFill>
                  <a:prstClr val="black">
                    <a:lumMod val="85000"/>
                    <a:lumOff val="15000"/>
                  </a:prst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spc="-50" dirty="0" smtClean="0">
                <a:solidFill>
                  <a:prstClr val="black">
                    <a:lumMod val="85000"/>
                    <a:lumOff val="15000"/>
                  </a:prst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«Назови животное и его детеныша»</a:t>
            </a:r>
            <a:endParaRPr sz="2800" b="1" dirty="0">
              <a:solidFill>
                <a:schemeClr val="tx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" name="AutoShape 10" descr="Большой кролик на белом фоне - обои для рабочего стола, картинки, фото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" name="AutoShape 12" descr="Большой кролик на белом фоне - обои для рабочего стола, картинки, фото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" name="AutoShape 14" descr="Большой кролик на белом фоне - обои для рабочего стола, картинки, фото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040" name="Picture 16" descr="Фотография на тему Серый кролик на белом фоне | PressFoto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83" t="2390" r="3976" b="4448"/>
          <a:stretch/>
        </p:blipFill>
        <p:spPr bwMode="auto">
          <a:xfrm>
            <a:off x="155575" y="645245"/>
            <a:ext cx="3446968" cy="2434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2" name="Picture 18" descr="Кролик на белом фоне стоковое изображение. изображение насчитывающей одно -  179624523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096" t="12720" r="7612" b="9607"/>
          <a:stretch/>
        </p:blipFill>
        <p:spPr bwMode="auto">
          <a:xfrm>
            <a:off x="5253724" y="807932"/>
            <a:ext cx="3647209" cy="22978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6" name="Picture 22" descr="Серый кролик на белом фоне | Премиум Фото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737" t="10106" r="34587" b="10615"/>
          <a:stretch/>
        </p:blipFill>
        <p:spPr bwMode="auto">
          <a:xfrm>
            <a:off x="3602543" y="2884859"/>
            <a:ext cx="1820842" cy="22586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4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4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4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4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4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4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4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4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4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4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4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4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4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4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4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4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4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4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4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4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4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4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4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4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>
            <a:spLocks noGrp="1"/>
          </p:cNvSpPr>
          <p:nvPr>
            <p:ph type="ctrTitle"/>
          </p:nvPr>
        </p:nvSpPr>
        <p:spPr>
          <a:xfrm>
            <a:off x="1891145" y="280555"/>
            <a:ext cx="7079457" cy="290945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lvl="0" algn="ctr">
              <a:spcBef>
                <a:spcPts val="0"/>
              </a:spcBef>
            </a:pPr>
            <a:r>
              <a:rPr lang="ru-RU" sz="2800" spc="-50" dirty="0">
                <a:solidFill>
                  <a:prstClr val="black">
                    <a:lumMod val="85000"/>
                    <a:lumOff val="15000"/>
                  </a:prst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spc="-50" dirty="0">
                <a:solidFill>
                  <a:prstClr val="black">
                    <a:lumMod val="85000"/>
                    <a:lumOff val="15000"/>
                  </a:prst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spc="-50" dirty="0">
                <a:solidFill>
                  <a:prstClr val="black">
                    <a:lumMod val="85000"/>
                    <a:lumOff val="15000"/>
                  </a:prst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spc="-50" dirty="0">
                <a:solidFill>
                  <a:prstClr val="black">
                    <a:lumMod val="85000"/>
                    <a:lumOff val="15000"/>
                  </a:prst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sz="2800" b="1" dirty="0">
              <a:solidFill>
                <a:schemeClr val="tx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987857" y="51128"/>
            <a:ext cx="737783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spc="-50" dirty="0">
                <a:solidFill>
                  <a:prstClr val="black">
                    <a:lumMod val="85000"/>
                    <a:lumOff val="1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«Назови животное и его детеныша»</a:t>
            </a:r>
            <a:endParaRPr lang="en-US" sz="2800" dirty="0"/>
          </a:p>
        </p:txBody>
      </p:sp>
      <p:sp>
        <p:nvSpPr>
          <p:cNvPr id="3" name="AutoShape 2" descr="Статус собаки в семье - Статьи про собак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" name="AutoShape 4" descr="Статус собаки в семье - Статьи про собак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7" name="Picture 4" descr="https://www.ejin.ru/wp-content/uploads/2017/11/sobaka-labrador-foto.jpg"/>
          <p:cNvPicPr>
            <a:picLocks noChangeAspect="1" noChangeArrowheads="1"/>
          </p:cNvPicPr>
          <p:nvPr/>
        </p:nvPicPr>
        <p:blipFill rotWithShape="1">
          <a:blip r:embed="rId3"/>
          <a:srcRect r="5328"/>
          <a:stretch/>
        </p:blipFill>
        <p:spPr bwMode="auto">
          <a:xfrm>
            <a:off x="0" y="1122486"/>
            <a:ext cx="3273136" cy="2512577"/>
          </a:xfrm>
          <a:prstGeom prst="rect">
            <a:avLst/>
          </a:prstGeom>
          <a:noFill/>
        </p:spPr>
      </p:pic>
      <p:pic>
        <p:nvPicPr>
          <p:cNvPr id="2056" name="Picture 8" descr="собаки красивые картинки на белом фоне: 2 тыс изображений найдено в Яндекс  Картинках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586" t="6247" r="26217"/>
          <a:stretch/>
        </p:blipFill>
        <p:spPr bwMode="auto">
          <a:xfrm>
            <a:off x="3586812" y="733134"/>
            <a:ext cx="2990634" cy="3105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 descr="⬇ Скачать картинки Щенок, стоковые фото Щенок в хорошем качестве |  Depositphotos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8566" y="1809168"/>
            <a:ext cx="1684097" cy="19419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0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0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0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>
            <a:spLocks noGrp="1"/>
          </p:cNvSpPr>
          <p:nvPr>
            <p:ph type="ctrTitle"/>
          </p:nvPr>
        </p:nvSpPr>
        <p:spPr>
          <a:xfrm>
            <a:off x="944429" y="240844"/>
            <a:ext cx="7870309" cy="637308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lvl="0" algn="ctr">
              <a:spcBef>
                <a:spcPts val="0"/>
              </a:spcBef>
            </a:pPr>
            <a:r>
              <a:rPr lang="ru-RU" sz="2800" spc="-50" dirty="0">
                <a:solidFill>
                  <a:prstClr val="black">
                    <a:lumMod val="85000"/>
                    <a:lumOff val="15000"/>
                  </a:prst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spc="-50" dirty="0">
                <a:solidFill>
                  <a:prstClr val="black">
                    <a:lumMod val="85000"/>
                    <a:lumOff val="15000"/>
                  </a:prst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spc="-50" dirty="0">
                <a:solidFill>
                  <a:prstClr val="black">
                    <a:lumMod val="85000"/>
                    <a:lumOff val="15000"/>
                  </a:prst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spc="-50" dirty="0">
                <a:solidFill>
                  <a:prstClr val="black">
                    <a:lumMod val="85000"/>
                    <a:lumOff val="15000"/>
                  </a:prst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spc="-50" dirty="0" smtClean="0">
                <a:solidFill>
                  <a:prstClr val="black">
                    <a:lumMod val="85000"/>
                    <a:lumOff val="15000"/>
                  </a:prst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spc="-50" dirty="0" smtClean="0">
                <a:solidFill>
                  <a:prstClr val="black">
                    <a:lumMod val="85000"/>
                    <a:lumOff val="15000"/>
                  </a:prst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«Назови животное и его детёныша»</a:t>
            </a:r>
            <a:endParaRPr sz="2800" b="1" dirty="0">
              <a:solidFill>
                <a:schemeClr val="tx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22534" name="Picture 6" descr="https://thumbs.dreamstime.com/b/%D0%BA%D0%BE%D1%82-%D0%B4%D0%BE%D0%BC%D0%B0-%D0%B1%D1%80%D0%B0%D0%B9%D0%BD%D0%B0-138524367.jpg"/>
          <p:cNvPicPr>
            <a:picLocks noChangeAspect="1" noChangeArrowheads="1"/>
          </p:cNvPicPr>
          <p:nvPr/>
        </p:nvPicPr>
        <p:blipFill rotWithShape="1">
          <a:blip r:embed="rId3"/>
          <a:srcRect l="6546" t="4443" r="7248" b="5752"/>
          <a:stretch/>
        </p:blipFill>
        <p:spPr bwMode="auto">
          <a:xfrm>
            <a:off x="3583417" y="1300885"/>
            <a:ext cx="3159889" cy="3534580"/>
          </a:xfrm>
          <a:prstGeom prst="rect">
            <a:avLst/>
          </a:prstGeom>
          <a:noFill/>
        </p:spPr>
      </p:pic>
      <p:pic>
        <p:nvPicPr>
          <p:cNvPr id="4100" name="Picture 4" descr="Канвас Серый котенок 30х30 см купить недорого в интернет-магазине товаров  для декора Бауцентр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553" t="5374" r="15857" b="6636"/>
          <a:stretch/>
        </p:blipFill>
        <p:spPr bwMode="auto">
          <a:xfrm>
            <a:off x="7084982" y="2405176"/>
            <a:ext cx="1854094" cy="23110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6" name="Picture 2" descr="британский котенок на белом фоне: 2 тыс изображений найдено в Яндекс  Картинках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442" t="3408" r="5899" b="3524"/>
          <a:stretch/>
        </p:blipFill>
        <p:spPr bwMode="auto">
          <a:xfrm>
            <a:off x="346319" y="838190"/>
            <a:ext cx="3110985" cy="38780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25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25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25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>
            <a:spLocks noGrp="1"/>
          </p:cNvSpPr>
          <p:nvPr>
            <p:ph type="ctrTitle"/>
          </p:nvPr>
        </p:nvSpPr>
        <p:spPr>
          <a:xfrm>
            <a:off x="817107" y="0"/>
            <a:ext cx="7870309" cy="637308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lvl="0" algn="ctr">
              <a:spcBef>
                <a:spcPts val="0"/>
              </a:spcBef>
            </a:pPr>
            <a:r>
              <a:rPr lang="ru-RU" sz="2800" spc="-50" dirty="0">
                <a:solidFill>
                  <a:prstClr val="black">
                    <a:lumMod val="85000"/>
                    <a:lumOff val="15000"/>
                  </a:prst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spc="-50" dirty="0">
                <a:solidFill>
                  <a:prstClr val="black">
                    <a:lumMod val="85000"/>
                    <a:lumOff val="15000"/>
                  </a:prst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spc="-50" dirty="0">
                <a:solidFill>
                  <a:prstClr val="black">
                    <a:lumMod val="85000"/>
                    <a:lumOff val="15000"/>
                  </a:prst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spc="-50" dirty="0">
                <a:solidFill>
                  <a:prstClr val="black">
                    <a:lumMod val="85000"/>
                    <a:lumOff val="15000"/>
                  </a:prst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spc="-50" dirty="0" smtClean="0">
                <a:solidFill>
                  <a:prstClr val="black">
                    <a:lumMod val="85000"/>
                    <a:lumOff val="15000"/>
                  </a:prst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spc="-50" dirty="0" smtClean="0">
                <a:solidFill>
                  <a:prstClr val="black">
                    <a:lumMod val="85000"/>
                    <a:lumOff val="15000"/>
                  </a:prst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«Назови животное и его детеныша»</a:t>
            </a:r>
            <a:endParaRPr sz="2800" b="1" dirty="0">
              <a:solidFill>
                <a:schemeClr val="tx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8194" name="Picture 2" descr="бык на белом фоне с высоким разрешением: 1 тыс изображений найдено в Яндекс  Картинках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07" t="14226" r="3175" b="6968"/>
          <a:stretch/>
        </p:blipFill>
        <p:spPr bwMode="auto">
          <a:xfrm>
            <a:off x="4523" y="740780"/>
            <a:ext cx="3902934" cy="22742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8" descr="https://www.fts.it/wp-content/uploads/cogen.jpg"/>
          <p:cNvPicPr>
            <a:picLocks noChangeAspect="1" noChangeArrowheads="1"/>
          </p:cNvPicPr>
          <p:nvPr/>
        </p:nvPicPr>
        <p:blipFill rotWithShape="1">
          <a:blip r:embed="rId4"/>
          <a:srcRect l="18584" t="29701" r="17687" b="27534"/>
          <a:stretch/>
        </p:blipFill>
        <p:spPr bwMode="auto">
          <a:xfrm>
            <a:off x="4273162" y="648336"/>
            <a:ext cx="3679688" cy="2366672"/>
          </a:xfrm>
          <a:prstGeom prst="rect">
            <a:avLst/>
          </a:prstGeom>
          <a:noFill/>
        </p:spPr>
      </p:pic>
      <p:pic>
        <p:nvPicPr>
          <p:cNvPr id="8200" name="Picture 8" descr="Херефорд Детеныш На Белом Фоне Глядя В Камеру — стоковые фотографии и  другие картинки Телёнок - Телёнок, Белый фон, Молодое животное - iStock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928" t="6843" r="21457" b="204"/>
          <a:stretch/>
        </p:blipFill>
        <p:spPr bwMode="auto">
          <a:xfrm>
            <a:off x="3438850" y="3087744"/>
            <a:ext cx="2068332" cy="20470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2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2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2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>
            <a:spLocks noGrp="1"/>
          </p:cNvSpPr>
          <p:nvPr>
            <p:ph type="ctrTitle"/>
          </p:nvPr>
        </p:nvSpPr>
        <p:spPr>
          <a:xfrm>
            <a:off x="2171700" y="240845"/>
            <a:ext cx="5777345" cy="372219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lvl="0" algn="ctr">
              <a:spcBef>
                <a:spcPts val="0"/>
              </a:spcBef>
            </a:pPr>
            <a:r>
              <a:rPr lang="ru-RU" sz="2800" spc="-50" dirty="0">
                <a:solidFill>
                  <a:prstClr val="black">
                    <a:lumMod val="85000"/>
                    <a:lumOff val="15000"/>
                  </a:prst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spc="-50" dirty="0">
                <a:solidFill>
                  <a:prstClr val="black">
                    <a:lumMod val="85000"/>
                    <a:lumOff val="15000"/>
                  </a:prst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spc="-50" dirty="0">
                <a:solidFill>
                  <a:prstClr val="black">
                    <a:lumMod val="85000"/>
                    <a:lumOff val="15000"/>
                  </a:prst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spc="-50" dirty="0">
                <a:solidFill>
                  <a:prstClr val="black">
                    <a:lumMod val="85000"/>
                    <a:lumOff val="15000"/>
                  </a:prst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spc="-50" dirty="0" smtClean="0">
                <a:solidFill>
                  <a:prstClr val="black">
                    <a:lumMod val="85000"/>
                    <a:lumOff val="15000"/>
                  </a:prst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spc="-50" dirty="0" smtClean="0">
                <a:solidFill>
                  <a:prstClr val="black">
                    <a:lumMod val="85000"/>
                    <a:lumOff val="15000"/>
                  </a:prst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«Папа, мама, их детёныш»</a:t>
            </a:r>
            <a:endParaRPr sz="2800" b="1" dirty="0">
              <a:solidFill>
                <a:schemeClr val="tx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9218" name="Picture 2" descr="лошадь на белом фоне: 2 тыс изображений найдено в Яндекс Картинках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48" t="3994" r="9999" b="-4878"/>
          <a:stretch/>
        </p:blipFill>
        <p:spPr bwMode="auto">
          <a:xfrm>
            <a:off x="3844635" y="634363"/>
            <a:ext cx="2691246" cy="29717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0" name="Picture 4" descr="https://oir.mobi/uploads/posts/2020-02/thumbs/1582106840_21-p-loshadi-na-belom-fone-27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59" t="2342" r="3541" b="4562"/>
          <a:stretch/>
        </p:blipFill>
        <p:spPr bwMode="auto">
          <a:xfrm>
            <a:off x="0" y="519691"/>
            <a:ext cx="3688772" cy="29924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2" name="Picture 6" descr="Вид Сбоку Молодого Пони Жеребенка На Белом Фоне — стоковые фотографии и  другие картинки Белый фон - Белый фон, Жеребёнок, Без людей - iStock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562" t="7642" r="8398"/>
          <a:stretch/>
        </p:blipFill>
        <p:spPr bwMode="auto">
          <a:xfrm>
            <a:off x="6754749" y="1309256"/>
            <a:ext cx="2345332" cy="22028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92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>
            <a:spLocks noGrp="1"/>
          </p:cNvSpPr>
          <p:nvPr>
            <p:ph type="ctrTitle"/>
          </p:nvPr>
        </p:nvSpPr>
        <p:spPr>
          <a:xfrm>
            <a:off x="944429" y="240844"/>
            <a:ext cx="7870309" cy="637308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lvl="0" algn="ctr">
              <a:spcBef>
                <a:spcPts val="0"/>
              </a:spcBef>
            </a:pPr>
            <a:r>
              <a:rPr lang="ru-RU" sz="2800" spc="-50" dirty="0">
                <a:solidFill>
                  <a:prstClr val="black">
                    <a:lumMod val="85000"/>
                    <a:lumOff val="15000"/>
                  </a:prst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spc="-50" dirty="0">
                <a:solidFill>
                  <a:prstClr val="black">
                    <a:lumMod val="85000"/>
                    <a:lumOff val="15000"/>
                  </a:prst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spc="-50" dirty="0">
                <a:solidFill>
                  <a:prstClr val="black">
                    <a:lumMod val="85000"/>
                    <a:lumOff val="15000"/>
                  </a:prst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spc="-50" dirty="0">
                <a:solidFill>
                  <a:prstClr val="black">
                    <a:lumMod val="85000"/>
                    <a:lumOff val="15000"/>
                  </a:prst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spc="-50" dirty="0" smtClean="0">
                <a:solidFill>
                  <a:prstClr val="black">
                    <a:lumMod val="85000"/>
                    <a:lumOff val="15000"/>
                  </a:prst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spc="-50" dirty="0" smtClean="0">
                <a:solidFill>
                  <a:prstClr val="black">
                    <a:lumMod val="85000"/>
                    <a:lumOff val="15000"/>
                  </a:prst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«Назови животное и его детеныша»</a:t>
            </a:r>
            <a:endParaRPr sz="2800" b="1" dirty="0">
              <a:solidFill>
                <a:schemeClr val="tx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3076" name="Picture 4" descr="Механизация животноводства: Общее описание. Хряки производители, Свиноматки.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640" r="3091" b="8815"/>
          <a:stretch/>
        </p:blipFill>
        <p:spPr bwMode="auto">
          <a:xfrm>
            <a:off x="197277" y="931341"/>
            <a:ext cx="3529389" cy="18184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Хряк Крупный Белый - купить на Агробиз, цена договорная - 40544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59768" y="806650"/>
            <a:ext cx="4386805" cy="23670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 descr="Более 48 400 работ на тему «поросёнок»: стоковые фото, картинки и  изображения royalty-free - iStock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542" t="12675" r="7279" b="7773"/>
          <a:stretch/>
        </p:blipFill>
        <p:spPr bwMode="auto">
          <a:xfrm>
            <a:off x="2532332" y="3069788"/>
            <a:ext cx="2388668" cy="19698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0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>
            <a:spLocks noGrp="1"/>
          </p:cNvSpPr>
          <p:nvPr>
            <p:ph type="ctrTitle"/>
          </p:nvPr>
        </p:nvSpPr>
        <p:spPr>
          <a:xfrm>
            <a:off x="944429" y="240844"/>
            <a:ext cx="7870309" cy="637308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lvl="0" algn="ctr">
              <a:spcBef>
                <a:spcPts val="0"/>
              </a:spcBef>
            </a:pPr>
            <a:r>
              <a:rPr lang="ru-RU" sz="2800" spc="-50" dirty="0">
                <a:solidFill>
                  <a:prstClr val="black">
                    <a:lumMod val="85000"/>
                    <a:lumOff val="15000"/>
                  </a:prst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spc="-50" dirty="0">
                <a:solidFill>
                  <a:prstClr val="black">
                    <a:lumMod val="85000"/>
                    <a:lumOff val="15000"/>
                  </a:prst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spc="-50" dirty="0">
                <a:solidFill>
                  <a:prstClr val="black">
                    <a:lumMod val="85000"/>
                    <a:lumOff val="15000"/>
                  </a:prst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spc="-50" dirty="0">
                <a:solidFill>
                  <a:prstClr val="black">
                    <a:lumMod val="85000"/>
                    <a:lumOff val="15000"/>
                  </a:prst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spc="-50" dirty="0" smtClean="0">
                <a:solidFill>
                  <a:prstClr val="black">
                    <a:lumMod val="85000"/>
                    <a:lumOff val="15000"/>
                  </a:prst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sz="2800" b="1" dirty="0">
              <a:solidFill>
                <a:schemeClr val="tx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975246" y="135082"/>
            <a:ext cx="591145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spc="-50" dirty="0">
                <a:solidFill>
                  <a:prstClr val="black">
                    <a:lumMod val="85000"/>
                    <a:lumOff val="1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«Папа, мама, их детёныш»</a:t>
            </a:r>
            <a:endParaRPr lang="en-US" sz="2400" dirty="0"/>
          </a:p>
        </p:txBody>
      </p:sp>
      <p:pic>
        <p:nvPicPr>
          <p:cNvPr id="4100" name="Picture 4" descr="Овцы популярные домашние питомцы, описание и фото баранов и ягнят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641" b="3543"/>
          <a:stretch/>
        </p:blipFill>
        <p:spPr bwMode="auto">
          <a:xfrm rot="10800000" flipV="1">
            <a:off x="157889" y="559498"/>
            <a:ext cx="3634714" cy="33588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Овца PNG Pic - PNG All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717" t="8233" r="3706" b="2973"/>
          <a:stretch/>
        </p:blipFill>
        <p:spPr bwMode="auto">
          <a:xfrm>
            <a:off x="5611091" y="411016"/>
            <a:ext cx="3473889" cy="33020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4" name="Picture 8" descr="Лучшие фото (300+) по запросу «Ягненок» · Скачивайте совершенно бесплатно ·  Стоковые фото Pexels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659" t="6346" r="21166" b="9908"/>
          <a:stretch/>
        </p:blipFill>
        <p:spPr bwMode="auto">
          <a:xfrm>
            <a:off x="3603239" y="2430684"/>
            <a:ext cx="2467241" cy="24340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1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Документ" ma:contentTypeID="0x010100674429DC9BD4044EBED0FD161215C4C5" ma:contentTypeVersion="2" ma:contentTypeDescription="Создание документа." ma:contentTypeScope="" ma:versionID="46774dfa9804e75578ba470fb41d30c3">
  <xsd:schema xmlns:xsd="http://www.w3.org/2001/XMLSchema" xmlns:xs="http://www.w3.org/2001/XMLSchema" xmlns:p="http://schemas.microsoft.com/office/2006/metadata/properties" xmlns:ns2="8656599d-2afb-4db7-bbb7-2f2e2b9da540" targetNamespace="http://schemas.microsoft.com/office/2006/metadata/properties" ma:root="true" ma:fieldsID="346405137a905e4de46dc0492e457f44" ns2:_="">
    <xsd:import namespace="8656599d-2afb-4db7-bbb7-2f2e2b9da540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656599d-2afb-4db7-bbb7-2f2e2b9da54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Тип контента"/>
        <xsd:element ref="dc:title" minOccurs="0" maxOccurs="1" ma:index="4" ma:displayName="Название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96877148-0E73-4B35-9C17-8CCF1F2E275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656599d-2afb-4db7-bbb7-2f2e2b9da540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E0156A96-96DF-4974-AFC2-477697BA5E23}">
  <ds:schemaRefs>
    <ds:schemaRef ds:uri="http://purl.org/dc/terms/"/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8656599d-2afb-4db7-bbb7-2f2e2b9da540"/>
    <ds:schemaRef ds:uri="http://purl.org/dc/elements/1.1/"/>
    <ds:schemaRef ds:uri="http://schemas.microsoft.com/office/2006/documentManagement/types"/>
    <ds:schemaRef ds:uri="http://schemas.microsoft.com/office/2006/metadata/propertie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99B5D7E3-14C9-40FE-94BA-895E337ECBE5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1274</TotalTime>
  <Words>33</Words>
  <Application>Microsoft Office PowerPoint</Application>
  <PresentationFormat>Экран (16:9)</PresentationFormat>
  <Paragraphs>19</Paragraphs>
  <Slides>19</Slides>
  <Notes>15</Notes>
  <HiddenSlides>0</HiddenSlides>
  <MMClips>12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   ИНТЕРАКТИВНАЯ ИГРА «ДОМАШНИЕ ЖИВОТНЫЕ»</vt:lpstr>
      <vt:lpstr>   «Назовите животное»</vt:lpstr>
      <vt:lpstr>   «Назови животное и его детеныша»</vt:lpstr>
      <vt:lpstr>  </vt:lpstr>
      <vt:lpstr>   «Назови животное и его детёныша»</vt:lpstr>
      <vt:lpstr>   «Назови животное и его детеныша»</vt:lpstr>
      <vt:lpstr>   «Папа, мама, их детёныш»</vt:lpstr>
      <vt:lpstr>   «Назови животное и его детеныша»</vt:lpstr>
      <vt:lpstr>   </vt:lpstr>
      <vt:lpstr>«Папа, мама, их детёныш»</vt:lpstr>
      <vt:lpstr>   «Кто как говорит?»</vt:lpstr>
      <vt:lpstr>   «Кто как говорит?»</vt:lpstr>
      <vt:lpstr>   «Кто как говорит?»</vt:lpstr>
      <vt:lpstr>   «Кто как говорит?»</vt:lpstr>
      <vt:lpstr>   «Кто как говорит?»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Формирование и развитие навыков полилога в обучении говорению младших школьников на английском языке</dc:title>
  <cp:lastModifiedBy>g</cp:lastModifiedBy>
  <cp:revision>120</cp:revision>
  <dcterms:modified xsi:type="dcterms:W3CDTF">2023-06-13T05:41:32Z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0x010100674429DC9BD4044EBED0FD161215C4C5</vt:lpwstr>
  </property>
</Properties>
</file>