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5000" autoAdjust="0"/>
    <p:restoredTop sz="94660"/>
  </p:normalViewPr>
  <p:slideViewPr>
    <p:cSldViewPr snapToGrid="0">
      <p:cViewPr varScale="1">
        <p:scale>
          <a:sx n="78" d="100"/>
          <a:sy n="78" d="100"/>
        </p:scale>
        <p:origin x="-198" y="-8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6" d="100"/>
          <a:sy n="56" d="100"/>
        </p:scale>
        <p:origin x="2856" y="78"/>
      </p:cViewPr>
      <p:guideLst/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3515EAB-04B3-4D0A-8E86-E19DE063828F}" type="datetimeFigureOut">
              <a:rPr lang="ru-RU" smtClean="0"/>
              <a:pPr/>
              <a:t>13.06.2023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D83DC0A-9CC8-4ADC-A668-719BB5E3A14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943162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83DC0A-9CC8-4ADC-A668-719BB5E3A148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810034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15FB9-92D3-40FB-866F-5FABA8160FA3}" type="datetimeFigureOut">
              <a:rPr lang="ru-RU" smtClean="0"/>
              <a:pPr/>
              <a:t>13.06.2023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EDF64E-1FD2-4321-BC08-7E369C020A1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611360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15FB9-92D3-40FB-866F-5FABA8160FA3}" type="datetimeFigureOut">
              <a:rPr lang="ru-RU" smtClean="0"/>
              <a:pPr/>
              <a:t>13.06.2023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EDF64E-1FD2-4321-BC08-7E369C020A1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413302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15FB9-92D3-40FB-866F-5FABA8160FA3}" type="datetimeFigureOut">
              <a:rPr lang="ru-RU" smtClean="0"/>
              <a:pPr/>
              <a:t>13.06.2023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EDF64E-1FD2-4321-BC08-7E369C020A1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512419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15FB9-92D3-40FB-866F-5FABA8160FA3}" type="datetimeFigureOut">
              <a:rPr lang="ru-RU" smtClean="0"/>
              <a:pPr/>
              <a:t>13.06.2023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EDF64E-1FD2-4321-BC08-7E369C020A1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989148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15FB9-92D3-40FB-866F-5FABA8160FA3}" type="datetimeFigureOut">
              <a:rPr lang="ru-RU" smtClean="0"/>
              <a:pPr/>
              <a:t>13.06.2023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EDF64E-1FD2-4321-BC08-7E369C020A1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349823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15FB9-92D3-40FB-866F-5FABA8160FA3}" type="datetimeFigureOut">
              <a:rPr lang="ru-RU" smtClean="0"/>
              <a:pPr/>
              <a:t>13.06.2023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EDF64E-1FD2-4321-BC08-7E369C020A1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665899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15FB9-92D3-40FB-866F-5FABA8160FA3}" type="datetimeFigureOut">
              <a:rPr lang="ru-RU" smtClean="0"/>
              <a:pPr/>
              <a:t>13.06.2023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EDF64E-1FD2-4321-BC08-7E369C020A1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069139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15FB9-92D3-40FB-866F-5FABA8160FA3}" type="datetimeFigureOut">
              <a:rPr lang="ru-RU" smtClean="0"/>
              <a:pPr/>
              <a:t>13.06.2023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EDF64E-1FD2-4321-BC08-7E369C020A1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670640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15FB9-92D3-40FB-866F-5FABA8160FA3}" type="datetimeFigureOut">
              <a:rPr lang="ru-RU" smtClean="0"/>
              <a:pPr/>
              <a:t>13.06.2023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EDF64E-1FD2-4321-BC08-7E369C020A1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772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15FB9-92D3-40FB-866F-5FABA8160FA3}" type="datetimeFigureOut">
              <a:rPr lang="ru-RU" smtClean="0"/>
              <a:pPr/>
              <a:t>13.06.2023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EDF64E-1FD2-4321-BC08-7E369C020A1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132646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15FB9-92D3-40FB-866F-5FABA8160FA3}" type="datetimeFigureOut">
              <a:rPr lang="ru-RU" smtClean="0"/>
              <a:pPr/>
              <a:t>13.06.2023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EDF64E-1FD2-4321-BC08-7E369C020A1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881286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B15FB9-92D3-40FB-866F-5FABA8160FA3}" type="datetimeFigureOut">
              <a:rPr lang="ru-RU" smtClean="0"/>
              <a:pPr/>
              <a:t>13.06.2023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EDF64E-1FD2-4321-BC08-7E369C020A1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432276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catherineasquithgallery.com/uploads/posts/2021-02/1612430927_81-p-fon-bezhevo-korichnevii-dlya-prezentatsii-109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18622" y="91440"/>
            <a:ext cx="11809708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Дидактическое пособие </a:t>
            </a:r>
            <a:r>
              <a:rPr lang="ru-RU" sz="2800" b="1" i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Квест</a:t>
            </a: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-игра по физическому воспитанию</a:t>
            </a:r>
          </a:p>
          <a:p>
            <a:r>
              <a:rPr lang="ru-RU" sz="60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«Тайны Нижегородского Кремля»</a:t>
            </a:r>
          </a:p>
          <a:p>
            <a:r>
              <a:rPr lang="ru-RU" sz="2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Цель: </a:t>
            </a:r>
            <a:r>
              <a:rPr lang="ru-RU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расширять и обогащать знания детей об истории Нижегородского </a:t>
            </a:r>
          </a:p>
          <a:p>
            <a:r>
              <a:rPr lang="ru-RU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Кремля как о культурном наследии города Нижнего Новгорода.</a:t>
            </a:r>
            <a:endParaRPr lang="ru-RU" sz="28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398870" y="2491204"/>
            <a:ext cx="5252994" cy="413322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2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6492240" y="2491204"/>
            <a:ext cx="4859384" cy="412040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2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32746209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catherineasquithgallery.com/uploads/posts/2021-02/1612430927_81-p-fon-bezhevo-korichnevii-dlya-prezentatsii-109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65612" y="2743200"/>
            <a:ext cx="5434146" cy="361841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2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892074" y="2743200"/>
            <a:ext cx="6107609" cy="361841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2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TextBox 4"/>
          <p:cNvSpPr txBox="1"/>
          <p:nvPr/>
        </p:nvSpPr>
        <p:spPr>
          <a:xfrm>
            <a:off x="1222013" y="261257"/>
            <a:ext cx="10035761" cy="22467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Дети отправляются в путешествие по Нижегородскому </a:t>
            </a:r>
          </a:p>
          <a:p>
            <a:r>
              <a:rPr lang="ru-RU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Кремлю, используя карту. Им предлагается выполнить задания </a:t>
            </a:r>
          </a:p>
          <a:p>
            <a:r>
              <a:rPr lang="ru-RU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(упражнения по физическому развитию), которые можно </a:t>
            </a:r>
          </a:p>
          <a:p>
            <a:r>
              <a:rPr lang="ru-RU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увидеть посредством </a:t>
            </a:r>
            <a:r>
              <a:rPr lang="en-US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QR</a:t>
            </a:r>
            <a:r>
              <a:rPr lang="ru-RU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-кодирования, что позволяет </a:t>
            </a:r>
          </a:p>
          <a:p>
            <a:r>
              <a:rPr lang="ru-RU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показать возможность современных технологий.</a:t>
            </a:r>
            <a:endParaRPr lang="ru-RU" sz="28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551163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catherineasquithgallery.com/uploads/posts/2021-02/1612430927_81-p-fon-bezhevo-korichnevii-dlya-prezentatsii-109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163283" y="3122023"/>
            <a:ext cx="5408023" cy="343223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2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5930657" y="3122023"/>
            <a:ext cx="6021852" cy="349699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2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TextBox 3"/>
          <p:cNvSpPr txBox="1"/>
          <p:nvPr/>
        </p:nvSpPr>
        <p:spPr>
          <a:xfrm>
            <a:off x="1362379" y="653071"/>
            <a:ext cx="10136173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После успешного выполнения каждого задания воспитанники</a:t>
            </a:r>
          </a:p>
          <a:p>
            <a:r>
              <a:rPr lang="ru-RU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получают ключи от башен Нижегородского Кремля. </a:t>
            </a:r>
          </a:p>
          <a:p>
            <a:r>
              <a:rPr lang="ru-RU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у них появляется возможность посетить башню виртуально </a:t>
            </a:r>
          </a:p>
          <a:p>
            <a:r>
              <a:rPr lang="ru-RU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узнать ее историю. </a:t>
            </a:r>
            <a:endParaRPr lang="ru-RU" sz="28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8525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catherineasquithgallery.com/uploads/posts/2021-02/1612430927_81-p-fon-bezhevo-korichnevii-dlya-prezentatsii-109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313508" y="2599508"/>
            <a:ext cx="5408023" cy="409417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2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6309360" y="2599508"/>
            <a:ext cx="5421086" cy="412711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2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TextBox 3"/>
          <p:cNvSpPr txBox="1"/>
          <p:nvPr/>
        </p:nvSpPr>
        <p:spPr>
          <a:xfrm>
            <a:off x="1118483" y="435685"/>
            <a:ext cx="10381753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Выстраивая Кремль на карте, дети узнают много интересного </a:t>
            </a:r>
          </a:p>
          <a:p>
            <a:r>
              <a:rPr lang="ru-RU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 Нижегородском Кремле, а также учатся работать сообща,</a:t>
            </a:r>
          </a:p>
          <a:p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тремясь дойти до общей цели. </a:t>
            </a:r>
            <a:endParaRPr lang="ru-RU" sz="28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693955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catherineasquithgallery.com/uploads/posts/2021-02/1612430927_81-p-fon-bezhevo-korichnevii-dlya-prezentatsii-109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175338" y="2220686"/>
            <a:ext cx="5534299" cy="433033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2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5956663" y="2220686"/>
            <a:ext cx="5988312" cy="433033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2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7" name="TextBox 6"/>
          <p:cNvSpPr txBox="1"/>
          <p:nvPr/>
        </p:nvSpPr>
        <p:spPr>
          <a:xfrm>
            <a:off x="1226951" y="308753"/>
            <a:ext cx="9921627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В заключении </a:t>
            </a:r>
            <a:r>
              <a:rPr lang="ru-RU" sz="28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квест</a:t>
            </a:r>
            <a:r>
              <a:rPr lang="ru-RU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-игры, после того, как ребята выполнили </a:t>
            </a:r>
          </a:p>
          <a:p>
            <a:r>
              <a:rPr lang="ru-RU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все задания и посетили башни Нижегородского Кремля,</a:t>
            </a:r>
          </a:p>
          <a:p>
            <a:r>
              <a:rPr lang="ru-RU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кульминационным и очень радостным моментом становится  </a:t>
            </a:r>
          </a:p>
          <a:p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</a:t>
            </a:r>
            <a:r>
              <a:rPr lang="ru-RU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ахождение клада.</a:t>
            </a:r>
            <a:endParaRPr lang="ru-RU" sz="28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78592792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97</TotalTime>
  <Words>149</Words>
  <Application>Microsoft Office PowerPoint</Application>
  <PresentationFormat>Произвольный</PresentationFormat>
  <Paragraphs>21</Paragraphs>
  <Slides>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Слайд 1</vt:lpstr>
      <vt:lpstr>Слайд 2</vt:lpstr>
      <vt:lpstr>Слайд 3</vt:lpstr>
      <vt:lpstr>Слайд 4</vt:lpstr>
      <vt:lpstr>Слайд 5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ттт</dc:creator>
  <cp:lastModifiedBy>ДС</cp:lastModifiedBy>
  <cp:revision>10</cp:revision>
  <dcterms:created xsi:type="dcterms:W3CDTF">2023-01-12T08:12:32Z</dcterms:created>
  <dcterms:modified xsi:type="dcterms:W3CDTF">2023-06-13T09:25:15Z</dcterms:modified>
</cp:coreProperties>
</file>