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56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7" r:id="rId14"/>
    <p:sldId id="270" r:id="rId15"/>
    <p:sldId id="273" r:id="rId16"/>
    <p:sldId id="271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C77BE95-4233-44A3-B460-39560DCC4A6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5B2CD41-97D5-487C-8EF9-6D8AC28B60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языкознание?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Какие разделы языкознания мы изучили?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9295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чего начать при разборе?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ru-RU" dirty="0" smtClean="0"/>
              <a:t>Определить часть речи</a:t>
            </a:r>
          </a:p>
          <a:p>
            <a:pPr marL="457200" indent="-457200">
              <a:buAutoNum type="arabicParenR"/>
            </a:pPr>
            <a:r>
              <a:rPr lang="ru-RU" dirty="0" smtClean="0"/>
              <a:t>Как выделить окончание? Изменить форму слова (водяной – водяного – водяных; книгами – о книгах – книги - книг)</a:t>
            </a:r>
          </a:p>
          <a:p>
            <a:pPr marL="457200" indent="-457200">
              <a:buAutoNum type="arabicParenR"/>
            </a:pPr>
            <a:r>
              <a:rPr lang="ru-RU" dirty="0" smtClean="0"/>
              <a:t>Подобрать однокоренные слова</a:t>
            </a:r>
          </a:p>
          <a:p>
            <a:pPr marL="457200" indent="-457200">
              <a:buAutoNum type="arabicParenR"/>
            </a:pPr>
            <a:r>
              <a:rPr lang="ru-RU" dirty="0" smtClean="0"/>
              <a:t>Выделить морфемы</a:t>
            </a:r>
          </a:p>
          <a:p>
            <a:pPr marL="457200" indent="-457200">
              <a:buAutoNum type="arabicParenR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6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675456"/>
            <a:ext cx="8003232" cy="7056784"/>
          </a:xfrm>
        </p:spPr>
        <p:txBody>
          <a:bodyPr>
            <a:normAutofit/>
          </a:bodyPr>
          <a:lstStyle/>
          <a:p>
            <a:r>
              <a:rPr lang="ru-RU" dirty="0" smtClean="0"/>
              <a:t>Уборка</a:t>
            </a:r>
            <a:br>
              <a:rPr lang="ru-RU" dirty="0" smtClean="0"/>
            </a:br>
            <a:r>
              <a:rPr lang="ru-RU" dirty="0" smtClean="0"/>
              <a:t>хлебный</a:t>
            </a:r>
            <a:br>
              <a:rPr lang="ru-RU" dirty="0" smtClean="0"/>
            </a:br>
            <a:r>
              <a:rPr lang="ru-RU" dirty="0" smtClean="0"/>
              <a:t>украсят</a:t>
            </a:r>
            <a:br>
              <a:rPr lang="ru-RU" dirty="0" smtClean="0"/>
            </a:br>
            <a:r>
              <a:rPr lang="ru-RU" dirty="0" smtClean="0"/>
              <a:t>принесли </a:t>
            </a:r>
            <a:br>
              <a:rPr lang="ru-RU" dirty="0" smtClean="0"/>
            </a:br>
            <a:r>
              <a:rPr lang="ru-RU" dirty="0" smtClean="0"/>
              <a:t>говорливый </a:t>
            </a:r>
            <a:br>
              <a:rPr lang="ru-RU" dirty="0" smtClean="0"/>
            </a:br>
            <a:r>
              <a:rPr lang="ru-RU" dirty="0" smtClean="0"/>
              <a:t>заколка</a:t>
            </a:r>
            <a:br>
              <a:rPr lang="ru-RU" dirty="0" smtClean="0"/>
            </a:br>
            <a:r>
              <a:rPr lang="ru-RU" dirty="0" smtClean="0"/>
              <a:t>безветренный</a:t>
            </a:r>
            <a:br>
              <a:rPr lang="ru-RU" dirty="0" smtClean="0"/>
            </a:br>
            <a:r>
              <a:rPr lang="ru-RU" dirty="0" smtClean="0"/>
              <a:t>земляной</a:t>
            </a:r>
            <a:br>
              <a:rPr lang="ru-RU" dirty="0" smtClean="0"/>
            </a:br>
            <a:r>
              <a:rPr lang="ru-RU" dirty="0" smtClean="0"/>
              <a:t>надрежут</a:t>
            </a:r>
            <a:br>
              <a:rPr lang="ru-RU" dirty="0" smtClean="0"/>
            </a:br>
            <a:r>
              <a:rPr lang="ru-RU" dirty="0" smtClean="0"/>
              <a:t>приберегли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128" y="-3987824"/>
            <a:ext cx="7620000" cy="43735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4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Посмотрите вверх</a:t>
            </a:r>
          </a:p>
          <a:p>
            <a:r>
              <a:rPr lang="ru-RU" dirty="0" smtClean="0"/>
              <a:t>Посмотрите вниз</a:t>
            </a:r>
          </a:p>
          <a:p>
            <a:r>
              <a:rPr lang="ru-RU" dirty="0" smtClean="0"/>
              <a:t>Закройте глаза на 5 секунд, сильно сжимая веки</a:t>
            </a:r>
          </a:p>
          <a:p>
            <a:r>
              <a:rPr lang="ru-RU" dirty="0" smtClean="0"/>
              <a:t>Сделайте глазами восьмёрку</a:t>
            </a:r>
          </a:p>
          <a:p>
            <a:r>
              <a:rPr lang="ru-RU" dirty="0" smtClean="0"/>
              <a:t>Посмотрите прямо перед собой на ладонь</a:t>
            </a:r>
          </a:p>
          <a:p>
            <a:r>
              <a:rPr lang="ru-RU" dirty="0" smtClean="0"/>
              <a:t>Посмотрите на доску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535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5791200" cy="1371600"/>
          </a:xfrm>
        </p:spPr>
        <p:txBody>
          <a:bodyPr/>
          <a:lstStyle/>
          <a:p>
            <a:r>
              <a:rPr lang="ru-RU" dirty="0" smtClean="0"/>
              <a:t>Работа с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Но </a:t>
            </a:r>
            <a:r>
              <a:rPr lang="ru-RU" dirty="0" err="1"/>
              <a:t>солнеч</a:t>
            </a:r>
            <a:r>
              <a:rPr lang="ru-RU" dirty="0"/>
              <a:t>..</a:t>
            </a:r>
            <a:r>
              <a:rPr lang="ru-RU" dirty="0" err="1" smtClean="0"/>
              <a:t>ный</a:t>
            </a:r>
            <a:r>
              <a:rPr lang="ru-RU" dirty="0" smtClean="0"/>
              <a:t> </a:t>
            </a:r>
            <a:r>
              <a:rPr lang="ru-RU" dirty="0"/>
              <a:t>луч.. </a:t>
            </a:r>
            <a:r>
              <a:rPr lang="ru-RU" dirty="0" err="1"/>
              <a:t>ро</a:t>
            </a:r>
            <a:r>
              <a:rPr lang="ru-RU" dirty="0"/>
              <a:t>(б/п)ко </a:t>
            </a:r>
            <a:r>
              <a:rPr lang="ru-RU" dirty="0" err="1"/>
              <a:t>осв</a:t>
            </a:r>
            <a:r>
              <a:rPr lang="ru-RU" dirty="0"/>
              <a:t>..</a:t>
            </a:r>
            <a:r>
              <a:rPr lang="ru-RU" dirty="0" err="1"/>
              <a:t>ща..</a:t>
            </a:r>
            <a:r>
              <a:rPr lang="ru-RU" dirty="0" err="1" smtClean="0"/>
              <a:t>т</a:t>
            </a:r>
            <a:r>
              <a:rPr lang="ru-RU" dirty="0" smtClean="0"/>
              <a:t>(2) поляны и </a:t>
            </a:r>
            <a:r>
              <a:rPr lang="ru-RU" dirty="0"/>
              <a:t>на </a:t>
            </a:r>
            <a:r>
              <a:rPr lang="ru-RU" dirty="0" smtClean="0"/>
              <a:t>белом холсте </a:t>
            </a:r>
            <a:r>
              <a:rPr lang="ru-RU" dirty="0"/>
              <a:t>ост..</a:t>
            </a:r>
            <a:r>
              <a:rPr lang="ru-RU" dirty="0" err="1"/>
              <a:t>ёт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з..</a:t>
            </a:r>
            <a:r>
              <a:rPr lang="ru-RU" dirty="0" err="1"/>
              <a:t>лёное</a:t>
            </a:r>
            <a:r>
              <a:rPr lang="ru-RU" dirty="0"/>
              <a:t> м..</a:t>
            </a:r>
            <a:r>
              <a:rPr lang="ru-RU" dirty="0" err="1"/>
              <a:t>стеч</a:t>
            </a:r>
            <a:r>
              <a:rPr lang="ru-RU" dirty="0"/>
              <a:t>..ко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err="1"/>
              <a:t>Тол..ко</a:t>
            </a:r>
            <a:r>
              <a:rPr lang="ru-RU" dirty="0"/>
              <a:t> в </a:t>
            </a:r>
            <a:r>
              <a:rPr lang="ru-RU" dirty="0" err="1"/>
              <a:t>т..ни</a:t>
            </a:r>
            <a:r>
              <a:rPr lang="ru-RU" dirty="0"/>
              <a:t> высоких </a:t>
            </a:r>
            <a:r>
              <a:rPr lang="ru-RU" dirty="0" err="1"/>
              <a:t>д..рев..ев</a:t>
            </a:r>
            <a:r>
              <a:rPr lang="ru-RU" dirty="0"/>
              <a:t> долго </a:t>
            </a:r>
            <a:r>
              <a:rPr lang="ru-RU" dirty="0" err="1"/>
              <a:t>сохр</a:t>
            </a:r>
            <a:r>
              <a:rPr lang="ru-RU" dirty="0"/>
              <a:t>..</a:t>
            </a:r>
            <a:r>
              <a:rPr lang="ru-RU" dirty="0" err="1"/>
              <a:t>ня</a:t>
            </a:r>
            <a:r>
              <a:rPr lang="ru-RU" dirty="0"/>
              <a:t>..т..</a:t>
            </a:r>
            <a:r>
              <a:rPr lang="ru-RU" dirty="0" err="1"/>
              <a:t>ся</a:t>
            </a:r>
            <a:r>
              <a:rPr lang="ru-RU" dirty="0"/>
              <a:t> бел..</a:t>
            </a:r>
            <a:r>
              <a:rPr lang="ru-RU" dirty="0" err="1" smtClean="0"/>
              <a:t>нький</a:t>
            </a:r>
            <a:r>
              <a:rPr lang="ru-RU" dirty="0" smtClean="0"/>
              <a:t>(2) </a:t>
            </a:r>
            <a:r>
              <a:rPr lang="ru-RU" dirty="0"/>
              <a:t>клочок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err="1"/>
              <a:t>Идёш</a:t>
            </a:r>
            <a:r>
              <a:rPr lang="ru-RU" dirty="0"/>
              <a:t>.. по пустой д..</a:t>
            </a:r>
            <a:r>
              <a:rPr lang="ru-RU" dirty="0" err="1"/>
              <a:t>ревн</a:t>
            </a:r>
            <a:r>
              <a:rPr lang="ru-RU" dirty="0"/>
              <a:t>.. </a:t>
            </a:r>
            <a:r>
              <a:rPr lang="ru-RU" dirty="0" err="1"/>
              <a:t>радуеш</a:t>
            </a:r>
            <a:r>
              <a:rPr lang="ru-RU" dirty="0"/>
              <a:t>..</a:t>
            </a:r>
            <a:r>
              <a:rPr lang="ru-RU" dirty="0" err="1" smtClean="0"/>
              <a:t>ся</a:t>
            </a:r>
            <a:r>
              <a:rPr lang="ru-RU" dirty="0" smtClean="0"/>
              <a:t>(2) покою.</a:t>
            </a:r>
          </a:p>
          <a:p>
            <a:endParaRPr lang="ru-RU" dirty="0"/>
          </a:p>
          <a:p>
            <a:r>
              <a:rPr lang="ru-RU" dirty="0"/>
              <a:t>Голуби под крышей услышали шаги </a:t>
            </a:r>
            <a:r>
              <a:rPr lang="ru-RU" dirty="0" err="1"/>
              <a:t>зашев</a:t>
            </a:r>
            <a:r>
              <a:rPr lang="ru-RU" dirty="0"/>
              <a:t>..лились заворковали </a:t>
            </a:r>
            <a:r>
              <a:rPr lang="ru-RU" dirty="0" smtClean="0"/>
              <a:t>спросонья.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630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больше?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Подберите однокоренные слова к слову ДРУГ, МИР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326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Насколько ты понял тему?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Мишени и пулеулавливатели для пристрелки оружия — магазин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24139"/>
            <a:ext cx="5093786" cy="503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953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Докажи, что всё понятно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Выделите морфемы в словах:</a:t>
            </a:r>
          </a:p>
          <a:p>
            <a:endParaRPr lang="ru-RU" dirty="0"/>
          </a:p>
          <a:p>
            <a:r>
              <a:rPr lang="ru-RU" dirty="0" smtClean="0"/>
              <a:t>Дверной</a:t>
            </a:r>
          </a:p>
          <a:p>
            <a:r>
              <a:rPr lang="ru-RU" dirty="0" smtClean="0"/>
              <a:t>Горный</a:t>
            </a:r>
          </a:p>
          <a:p>
            <a:r>
              <a:rPr lang="ru-RU" dirty="0" smtClean="0"/>
              <a:t>Машина</a:t>
            </a:r>
          </a:p>
          <a:p>
            <a:r>
              <a:rPr lang="ru-RU" dirty="0" smtClean="0"/>
              <a:t>Вылет</a:t>
            </a:r>
          </a:p>
          <a:p>
            <a:r>
              <a:rPr lang="ru-RU" dirty="0" smtClean="0"/>
              <a:t>Лесное</a:t>
            </a:r>
          </a:p>
          <a:p>
            <a:r>
              <a:rPr lang="ru-RU" dirty="0" smtClean="0"/>
              <a:t>Снежок</a:t>
            </a:r>
          </a:p>
          <a:p>
            <a:r>
              <a:rPr lang="ru-RU" dirty="0" smtClean="0"/>
              <a:t>Хвостик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995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Подобрать как можно больше слов (самостоятельно) к слову МОРЕ, во всех словах выделить корень.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25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 языкознания: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Синтаксис</a:t>
            </a:r>
          </a:p>
          <a:p>
            <a:r>
              <a:rPr lang="ru-RU" sz="3600" dirty="0" smtClean="0"/>
              <a:t>Фонетика</a:t>
            </a:r>
          </a:p>
          <a:p>
            <a:r>
              <a:rPr lang="ru-RU" sz="3600" dirty="0" smtClean="0"/>
              <a:t>Лексикология (какие понятия нам известны?)</a:t>
            </a:r>
          </a:p>
          <a:p>
            <a:r>
              <a:rPr lang="ru-RU" sz="3600" dirty="0" smtClean="0"/>
              <a:t>Морфология</a:t>
            </a:r>
          </a:p>
          <a:p>
            <a:r>
              <a:rPr lang="ru-RU" sz="3600" dirty="0" err="1" smtClean="0"/>
              <a:t>Морфемика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9873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морфемика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916760"/>
          </a:xfrm>
        </p:spPr>
        <p:txBody>
          <a:bodyPr>
            <a:normAutofit fontScale="77500" lnSpcReduction="20000"/>
          </a:bodyPr>
          <a:lstStyle/>
          <a:p>
            <a:r>
              <a:rPr lang="ru-RU" sz="4800" dirty="0" smtClean="0"/>
              <a:t>Какие морфемы нам известны?</a:t>
            </a:r>
          </a:p>
          <a:p>
            <a:r>
              <a:rPr lang="ru-RU" sz="4800" dirty="0" smtClean="0"/>
              <a:t>Выделите морфемы в словах: рука – ручной – подручный.</a:t>
            </a:r>
          </a:p>
          <a:p>
            <a:r>
              <a:rPr lang="ru-RU" sz="4800" dirty="0" smtClean="0"/>
              <a:t>Рука – </a:t>
            </a:r>
            <a:r>
              <a:rPr lang="ru-RU" sz="4800" smtClean="0"/>
              <a:t>рукой – руками.</a:t>
            </a:r>
            <a:endParaRPr lang="ru-RU" sz="4800" dirty="0" smtClean="0"/>
          </a:p>
          <a:p>
            <a:r>
              <a:rPr lang="ru-RU" sz="4800" dirty="0" smtClean="0"/>
              <a:t>Как называется такой разбор? Какой цифрой обозначается?</a:t>
            </a:r>
          </a:p>
        </p:txBody>
      </p:sp>
    </p:spTree>
    <p:extLst>
      <p:ext uri="{BB962C8B-B14F-4D97-AF65-F5344CB8AC3E}">
        <p14:creationId xmlns:p14="http://schemas.microsoft.com/office/powerpoint/2010/main" val="117630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err="1"/>
              <a:t>Морфемика</a:t>
            </a:r>
            <a:r>
              <a:rPr lang="ru-RU" sz="5400" dirty="0"/>
              <a:t> как раздел науки о языке. Морфема.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85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Виды морфем: … (5)</a:t>
            </a:r>
          </a:p>
          <a:p>
            <a:r>
              <a:rPr lang="ru-RU" sz="3600" dirty="0" smtClean="0"/>
              <a:t>Что значит значимая часть слова? </a:t>
            </a:r>
            <a:r>
              <a:rPr lang="ru-RU" sz="3600" dirty="0" err="1" smtClean="0"/>
              <a:t>французСКий</a:t>
            </a:r>
            <a:r>
              <a:rPr lang="ru-RU" sz="3600" dirty="0" smtClean="0"/>
              <a:t>, </a:t>
            </a:r>
            <a:r>
              <a:rPr lang="ru-RU" sz="3600" dirty="0" err="1" smtClean="0"/>
              <a:t>пианИСТ</a:t>
            </a:r>
            <a:r>
              <a:rPr lang="ru-RU" sz="3600" dirty="0" smtClean="0"/>
              <a:t>, </a:t>
            </a:r>
            <a:r>
              <a:rPr lang="ru-RU" sz="3600" dirty="0" err="1" smtClean="0"/>
              <a:t>башмачНИК</a:t>
            </a:r>
            <a:r>
              <a:rPr lang="ru-RU" sz="3600" dirty="0" smtClean="0"/>
              <a:t>, </a:t>
            </a:r>
            <a:r>
              <a:rPr lang="ru-RU" sz="3600" dirty="0" err="1" smtClean="0"/>
              <a:t>медвежОНОК</a:t>
            </a:r>
            <a:r>
              <a:rPr lang="ru-RU" sz="3600" dirty="0"/>
              <a:t>. Морфема – это наименьшая значимая часть слова.</a:t>
            </a:r>
          </a:p>
          <a:p>
            <a:endParaRPr lang="ru-RU" sz="3600" dirty="0" smtClean="0"/>
          </a:p>
          <a:p>
            <a:r>
              <a:rPr lang="ru-RU" sz="3600" dirty="0" err="1" smtClean="0"/>
              <a:t>Морфемика</a:t>
            </a:r>
            <a:r>
              <a:rPr lang="ru-RU" sz="3600" dirty="0" smtClean="0"/>
              <a:t> – это …?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23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836122"/>
          </a:xfrm>
        </p:spPr>
        <p:txBody>
          <a:bodyPr>
            <a:normAutofit/>
          </a:bodyPr>
          <a:lstStyle/>
          <a:p>
            <a:r>
              <a:rPr lang="ru-RU" dirty="0" smtClean="0"/>
              <a:t>Нарисуем морфемного человечка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2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476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Подберите однокоренные слова к слову «рука»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81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Подберите однокоренные слова к слову «рука»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Рука – ручка – ручной – подручный – рукав – рукавицы </a:t>
            </a:r>
            <a:r>
              <a:rPr lang="ru-RU" sz="4400" dirty="0"/>
              <a:t>– </a:t>
            </a:r>
            <a:r>
              <a:rPr lang="ru-RU" sz="4400" dirty="0" smtClean="0"/>
              <a:t>рученька – ручища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22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36552" y="-1611560"/>
            <a:ext cx="16769863" cy="943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58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67</TotalTime>
  <Words>339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Главная</vt:lpstr>
      <vt:lpstr>Что такое языкознание?</vt:lpstr>
      <vt:lpstr>Разделы языкознания:</vt:lpstr>
      <vt:lpstr>Что такое морфемика?</vt:lpstr>
      <vt:lpstr>Морфемика как раздел науки о языке. Морфема. </vt:lpstr>
      <vt:lpstr>Презентация PowerPoint</vt:lpstr>
      <vt:lpstr>Нарисуем морфемного человечка</vt:lpstr>
      <vt:lpstr>Подберите однокоренные слова к слову «рука»</vt:lpstr>
      <vt:lpstr>Подберите однокоренные слова к слову «рука»</vt:lpstr>
      <vt:lpstr>Презентация PowerPoint</vt:lpstr>
      <vt:lpstr>С чего начать при разборе?</vt:lpstr>
      <vt:lpstr>Уборка хлебный украсят принесли  говорливый  заколка безветренный земляной надрежут приберегли</vt:lpstr>
      <vt:lpstr>разминка</vt:lpstr>
      <vt:lpstr>Работа с текстом</vt:lpstr>
      <vt:lpstr>Кто больше?</vt:lpstr>
      <vt:lpstr>Насколько ты понял тему?</vt:lpstr>
      <vt:lpstr>Докажи, что всё понятно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 как раздел науки о языке. Морфема. Изменение и образование слов.</dc:title>
  <dc:creator>ALENA</dc:creator>
  <cp:lastModifiedBy>user</cp:lastModifiedBy>
  <cp:revision>95</cp:revision>
  <dcterms:created xsi:type="dcterms:W3CDTF">2023-01-19T14:32:12Z</dcterms:created>
  <dcterms:modified xsi:type="dcterms:W3CDTF">2023-06-13T10:09:30Z</dcterms:modified>
</cp:coreProperties>
</file>