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7" r:id="rId2"/>
    <p:sldId id="279" r:id="rId3"/>
    <p:sldId id="267" r:id="rId4"/>
    <p:sldId id="278" r:id="rId5"/>
    <p:sldId id="270" r:id="rId6"/>
    <p:sldId id="272" r:id="rId7"/>
    <p:sldId id="269" r:id="rId8"/>
    <p:sldId id="271" r:id="rId9"/>
    <p:sldId id="273" r:id="rId10"/>
    <p:sldId id="274" r:id="rId11"/>
    <p:sldId id="275" r:id="rId12"/>
    <p:sldId id="276" r:id="rId13"/>
    <p:sldId id="277" r:id="rId14"/>
    <p:sldId id="281" r:id="rId15"/>
    <p:sldId id="28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60"/>
  </p:normalViewPr>
  <p:slideViewPr>
    <p:cSldViewPr>
      <p:cViewPr>
        <p:scale>
          <a:sx n="70" d="100"/>
          <a:sy n="70" d="100"/>
        </p:scale>
        <p:origin x="-480" y="13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46CE40-B9DA-4F15-B77C-EE93E64DBCFC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FDC6E9-0252-48B3-BFEE-555E002947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203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DC6E9-0252-48B3-BFEE-555E0029476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494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ABAF8-2108-4ACA-AD73-853EA18491A4}" type="datetimeFigureOut">
              <a:rPr lang="ru-RU" smtClean="0"/>
              <a:pPr/>
              <a:t>19.04.2023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990CD-83F5-49D5-A3C1-DC764F805A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pn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2.jpeg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2.jpe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2.jpeg"/><Relationship Id="rId7" Type="http://schemas.openxmlformats.org/officeDocument/2006/relationships/image" Target="../media/image43.jpeg"/><Relationship Id="rId12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2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486816"/>
            <a:ext cx="9144000" cy="734481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59632" y="2060848"/>
            <a:ext cx="76541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«НАША РОДИНА – РОССИЯ!»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188640"/>
            <a:ext cx="87849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Муниципальное  бюджетное дошкольное учреждение Центр развития ребенка д</a:t>
            </a:r>
            <a:r>
              <a:rPr lang="en-US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/</a:t>
            </a:r>
            <a:r>
              <a:rPr lang="ru-RU" sz="24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anose="020B0A04020102020204" pitchFamily="34" charset="0"/>
              </a:rPr>
              <a:t>с №21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635896" y="3244334"/>
            <a:ext cx="49685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ВОСПИТАТЕЛЬ:  Кабачок И.В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. старшая группа компенсирующей направленности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«</a:t>
            </a:r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Дюймовочка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»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5805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2023г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.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8702"/>
            <a:ext cx="2585864" cy="17228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6995" y="3552157"/>
            <a:ext cx="2014499" cy="330584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571278"/>
            <a:ext cx="2311144" cy="34130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77512"/>
            <a:ext cx="2243577" cy="202431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529" y="77511"/>
            <a:ext cx="2362497" cy="198333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08"/>
          <a:stretch/>
        </p:blipFill>
        <p:spPr>
          <a:xfrm>
            <a:off x="214282" y="2714620"/>
            <a:ext cx="3459848" cy="441599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6316172"/>
            <a:ext cx="935395" cy="792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176835"/>
            <a:ext cx="9144000" cy="73448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996952"/>
            <a:ext cx="3171228" cy="38798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620688"/>
            <a:ext cx="3156403" cy="175976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6591" y="4653136"/>
            <a:ext cx="3332512" cy="22943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59794">
            <a:off x="3133929" y="1343755"/>
            <a:ext cx="2533650" cy="14287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827" y="980728"/>
            <a:ext cx="1832630" cy="183263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92048">
            <a:off x="3300971" y="4385469"/>
            <a:ext cx="1958537" cy="13959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56079"/>
            <a:ext cx="1839347" cy="1839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21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" y="2738771"/>
            <a:ext cx="3370906" cy="42454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656" y="4559554"/>
            <a:ext cx="2298445" cy="22984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58574"/>
            <a:ext cx="3017912" cy="226343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294" y="269179"/>
            <a:ext cx="3347864" cy="237698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06" y="5204306"/>
            <a:ext cx="2958413" cy="166257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8307" y="2522008"/>
            <a:ext cx="2970794" cy="197859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419" y="2738771"/>
            <a:ext cx="3396379" cy="2122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33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89" y="4031347"/>
            <a:ext cx="1991680" cy="28510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39752" y="4031347"/>
            <a:ext cx="2088232" cy="28932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35"/>
          <a:stretch/>
        </p:blipFill>
        <p:spPr>
          <a:xfrm>
            <a:off x="7236296" y="430570"/>
            <a:ext cx="1749719" cy="253281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01028" y="4031347"/>
            <a:ext cx="2016041" cy="289328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3389" y="373392"/>
            <a:ext cx="1775633" cy="255717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20272" y="4031348"/>
            <a:ext cx="1995371" cy="2948314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36096" y="1340768"/>
            <a:ext cx="1669498" cy="236051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0232" y="1571612"/>
            <a:ext cx="1600253" cy="226260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6603" y="373393"/>
            <a:ext cx="2685477" cy="1543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0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18" name="Рисунок 17" descr="images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844" y="0"/>
            <a:ext cx="2857520" cy="1857364"/>
          </a:xfrm>
          <a:prstGeom prst="rect">
            <a:avLst/>
          </a:prstGeom>
        </p:spPr>
      </p:pic>
      <p:pic>
        <p:nvPicPr>
          <p:cNvPr id="19" name="Рисунок 18" descr="images (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92" y="0"/>
            <a:ext cx="1914525" cy="2390775"/>
          </a:xfrm>
          <a:prstGeom prst="rect">
            <a:avLst/>
          </a:prstGeom>
        </p:spPr>
      </p:pic>
      <p:pic>
        <p:nvPicPr>
          <p:cNvPr id="21" name="Рисунок 20" descr="images (3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844" y="4857760"/>
            <a:ext cx="2781300" cy="1790701"/>
          </a:xfrm>
          <a:prstGeom prst="rect">
            <a:avLst/>
          </a:prstGeom>
        </p:spPr>
      </p:pic>
      <p:pic>
        <p:nvPicPr>
          <p:cNvPr id="22" name="Рисунок 21" descr="images (4)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0826" y="4786322"/>
            <a:ext cx="2466975" cy="1847850"/>
          </a:xfrm>
          <a:prstGeom prst="rect">
            <a:avLst/>
          </a:prstGeom>
        </p:spPr>
      </p:pic>
      <p:pic>
        <p:nvPicPr>
          <p:cNvPr id="23" name="Рисунок 22" descr="images (5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720" y="2214554"/>
            <a:ext cx="2786082" cy="2254578"/>
          </a:xfrm>
          <a:prstGeom prst="rect">
            <a:avLst/>
          </a:prstGeom>
        </p:spPr>
      </p:pic>
      <p:pic>
        <p:nvPicPr>
          <p:cNvPr id="24" name="Рисунок 23" descr="images (6)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86116" y="500042"/>
            <a:ext cx="2922732" cy="1838326"/>
          </a:xfrm>
          <a:prstGeom prst="rect">
            <a:avLst/>
          </a:prstGeom>
        </p:spPr>
      </p:pic>
      <p:pic>
        <p:nvPicPr>
          <p:cNvPr id="25" name="Рисунок 24" descr="images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7554" y="4857760"/>
            <a:ext cx="2571768" cy="1776412"/>
          </a:xfrm>
          <a:prstGeom prst="rect">
            <a:avLst/>
          </a:prstGeom>
        </p:spPr>
      </p:pic>
      <p:pic>
        <p:nvPicPr>
          <p:cNvPr id="26" name="Рисунок 25" descr="Без названия (4)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262312" y="2552700"/>
            <a:ext cx="2619375" cy="1752600"/>
          </a:xfrm>
          <a:prstGeom prst="rect">
            <a:avLst/>
          </a:prstGeom>
        </p:spPr>
      </p:pic>
      <p:pic>
        <p:nvPicPr>
          <p:cNvPr id="27" name="Рисунок 26" descr="Без названия (5)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72198" y="2571744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40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486816"/>
            <a:ext cx="9144000" cy="73448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83768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11" name="Рисунок 10" descr="source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43000" y="0"/>
            <a:ext cx="6715148" cy="62150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714612" y="2571744"/>
            <a:ext cx="3857652" cy="1071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СПАСИБО ЗА ВНИМАНИЕ!</a:t>
            </a:r>
            <a:endParaRPr lang="ru-RU" sz="3200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486816"/>
            <a:ext cx="9144000" cy="73448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483768" y="580526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0"/>
            <a:ext cx="8496944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4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250"/>
            <a:ext cx="8784976" cy="6912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476" y="357166"/>
            <a:ext cx="4420539" cy="35890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714876" y="357166"/>
            <a:ext cx="4115744" cy="35719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476" y="4143380"/>
            <a:ext cx="4229500" cy="28004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099217"/>
            <a:ext cx="4283968" cy="2865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08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1026" name="Picture 2" descr="E:\новороссийск\flag_l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51" y="2132856"/>
            <a:ext cx="433764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2097431"/>
            <a:ext cx="3384376" cy="40138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124743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Флаг</a:t>
            </a:r>
            <a:endParaRPr lang="ru-RU" sz="36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1124743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000000"/>
                </a:solidFill>
                <a:latin typeface="Arial Black" panose="020B0A04020102020204" pitchFamily="34" charset="0"/>
              </a:rPr>
              <a:t>Герб</a:t>
            </a:r>
            <a:endParaRPr lang="ru-RU" sz="36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315416"/>
            <a:ext cx="9144000" cy="7344816"/>
          </a:xfrm>
          <a:prstGeom prst="rect">
            <a:avLst/>
          </a:prstGeom>
        </p:spPr>
      </p:pic>
      <p:pic>
        <p:nvPicPr>
          <p:cNvPr id="9" name="Picture 2" descr="http://www.syl.ru/misc/i/ai/80997/127296.gif"/>
          <p:cNvPicPr>
            <a:picLocks noChangeAspect="1" noChangeArrowheads="1"/>
          </p:cNvPicPr>
          <p:nvPr/>
        </p:nvPicPr>
        <p:blipFill rotWithShape="1">
          <a:blip r:embed="rId4" cstate="print"/>
          <a:srcRect l="19248" r="18657"/>
          <a:stretch/>
        </p:blipFill>
        <p:spPr bwMode="auto">
          <a:xfrm>
            <a:off x="692682" y="1371600"/>
            <a:ext cx="4095342" cy="4865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188640"/>
            <a:ext cx="698477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В.В. Путин – президент РФ</a:t>
            </a:r>
            <a:endParaRPr lang="ru-RU" sz="4000" b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4715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7" name="Picture 2" descr="http://сезоны-года.рф/sites/default/files/images/shkolnikam/Russian_natur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0"/>
            <a:ext cx="871296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4" name="Picture 2" descr="http://www.pravoslavie.ru/sas/image/101796/179698.b.jpg?0.798327797558158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3526495"/>
            <a:ext cx="5328592" cy="3331505"/>
          </a:xfrm>
          <a:prstGeom prst="rect">
            <a:avLst/>
          </a:prstGeom>
          <a:noFill/>
        </p:spPr>
      </p:pic>
      <p:pic>
        <p:nvPicPr>
          <p:cNvPr id="7" name="Picture 4" descr="http://oformi.net/uploads/gallery/main/11/03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188640"/>
            <a:ext cx="4218451" cy="3096344"/>
          </a:xfrm>
          <a:prstGeom prst="rect">
            <a:avLst/>
          </a:prstGeom>
          <a:noFill/>
        </p:spPr>
      </p:pic>
      <p:pic>
        <p:nvPicPr>
          <p:cNvPr id="8" name="Picture 20" descr="http://www.3103666.ru/images/stories/russia_prirod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2425" y="188640"/>
            <a:ext cx="3899535" cy="3032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e92fd574e73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43608" y="2132856"/>
            <a:ext cx="6300192" cy="472514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6" name="Рисунок 5" descr="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-243408"/>
            <a:ext cx="9144000" cy="734481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2844" y="928670"/>
            <a:ext cx="5033961" cy="554461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766" y="944724"/>
            <a:ext cx="3778564" cy="237626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0072" y="3646102"/>
            <a:ext cx="3828258" cy="33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2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</TotalTime>
  <Words>47</Words>
  <Application>Microsoft Office PowerPoint</Application>
  <PresentationFormat>Экран (4:3)</PresentationFormat>
  <Paragraphs>12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</dc:creator>
  <cp:lastModifiedBy>Ирина Фисун</cp:lastModifiedBy>
  <cp:revision>37</cp:revision>
  <dcterms:created xsi:type="dcterms:W3CDTF">2018-01-31T15:06:08Z</dcterms:created>
  <dcterms:modified xsi:type="dcterms:W3CDTF">2023-04-19T13:30:10Z</dcterms:modified>
</cp:coreProperties>
</file>