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0" r:id="rId4"/>
    <p:sldId id="264" r:id="rId5"/>
    <p:sldId id="261" r:id="rId6"/>
    <p:sldId id="262" r:id="rId7"/>
    <p:sldId id="263" r:id="rId8"/>
    <p:sldId id="265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074" autoAdjust="0"/>
  </p:normalViewPr>
  <p:slideViewPr>
    <p:cSldViewPr snapToGrid="0">
      <p:cViewPr varScale="1">
        <p:scale>
          <a:sx n="95" d="100"/>
          <a:sy n="95" d="100"/>
        </p:scale>
        <p:origin x="67" y="139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E32FFC56-C854-4CEA-9176-24889E8B3055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91A27FE-BF8E-46C0-A2D3-02527CFD20E3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96091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FFC56-C854-4CEA-9176-24889E8B3055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A27FE-BF8E-46C0-A2D3-02527CFD20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2863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FFC56-C854-4CEA-9176-24889E8B3055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A27FE-BF8E-46C0-A2D3-02527CFD20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9044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FFC56-C854-4CEA-9176-24889E8B3055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A27FE-BF8E-46C0-A2D3-02527CFD20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0541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E32FFC56-C854-4CEA-9176-24889E8B3055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91A27FE-BF8E-46C0-A2D3-02527CFD20E3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8415079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FFC56-C854-4CEA-9176-24889E8B3055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A27FE-BF8E-46C0-A2D3-02527CFD20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6096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FFC56-C854-4CEA-9176-24889E8B3055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A27FE-BF8E-46C0-A2D3-02527CFD20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4537380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FFC56-C854-4CEA-9176-24889E8B3055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A27FE-BF8E-46C0-A2D3-02527CFD20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407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FFC56-C854-4CEA-9176-24889E8B3055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A27FE-BF8E-46C0-A2D3-02527CFD20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364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E32FFC56-C854-4CEA-9176-24889E8B3055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C91A27FE-BF8E-46C0-A2D3-02527CFD20E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610962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E32FFC56-C854-4CEA-9176-24889E8B3055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C91A27FE-BF8E-46C0-A2D3-02527CFD20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666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32FFC56-C854-4CEA-9176-24889E8B3055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91A27FE-BF8E-46C0-A2D3-02527CFD20E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48937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8523" y="1098387"/>
            <a:ext cx="10318418" cy="4548433"/>
          </a:xfrm>
        </p:spPr>
        <p:txBody>
          <a:bodyPr/>
          <a:lstStyle/>
          <a:p>
            <a:r>
              <a:rPr lang="ru-RU" sz="8500" dirty="0" smtClean="0"/>
              <a:t>Огород</a:t>
            </a:r>
            <a:br>
              <a:rPr lang="ru-RU" sz="8500" dirty="0" smtClean="0"/>
            </a:br>
            <a:r>
              <a:rPr lang="ru-RU" sz="4000" dirty="0" smtClean="0"/>
              <a:t>на </a:t>
            </a:r>
            <a:br>
              <a:rPr lang="ru-RU" sz="4000" dirty="0" smtClean="0"/>
            </a:br>
            <a:r>
              <a:rPr lang="ru-RU" sz="4000" dirty="0" smtClean="0"/>
              <a:t>подоконнике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2077" y="5654840"/>
            <a:ext cx="8045373" cy="121118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dirty="0" smtClean="0"/>
              <a:t>Группа </a:t>
            </a:r>
            <a:r>
              <a:rPr lang="en-US" dirty="0" smtClean="0"/>
              <a:t>“</a:t>
            </a:r>
            <a:r>
              <a:rPr lang="ru-RU" dirty="0" err="1" smtClean="0"/>
              <a:t>Витаминки</a:t>
            </a:r>
            <a:r>
              <a:rPr lang="en-US" dirty="0" smtClean="0"/>
              <a:t>”</a:t>
            </a:r>
          </a:p>
          <a:p>
            <a:pPr algn="l"/>
            <a:r>
              <a:rPr lang="ru-RU" dirty="0" smtClean="0"/>
              <a:t>Выполнили воспитатели </a:t>
            </a:r>
          </a:p>
          <a:p>
            <a:pPr algn="l"/>
            <a:r>
              <a:rPr lang="ru-RU" dirty="0" err="1" smtClean="0"/>
              <a:t>Петелина</a:t>
            </a:r>
            <a:r>
              <a:rPr lang="ru-RU" dirty="0" smtClean="0"/>
              <a:t> А. А.</a:t>
            </a:r>
          </a:p>
          <a:p>
            <a:pPr algn="l"/>
            <a:r>
              <a:rPr lang="ru-RU" dirty="0" smtClean="0"/>
              <a:t>Тимошенко Е. Н.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229144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blob:https://web.whatsapp.com/185c11ed-0667-4f82-85c1-8075486e89f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307975" y="160338"/>
            <a:ext cx="7258660" cy="669766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/>
              <a:t>Огород мы посадили</a:t>
            </a:r>
          </a:p>
          <a:p>
            <a:pPr marL="0" indent="0" algn="ctr">
              <a:buNone/>
            </a:pPr>
            <a:r>
              <a:rPr lang="ru-RU" sz="4000" dirty="0"/>
              <a:t>Всех во круге удивили.</a:t>
            </a:r>
          </a:p>
          <a:p>
            <a:pPr marL="0" indent="0" algn="ctr">
              <a:buNone/>
            </a:pPr>
            <a:r>
              <a:rPr lang="ru-RU" sz="4000" smtClean="0"/>
              <a:t>Лучок, </a:t>
            </a:r>
            <a:r>
              <a:rPr lang="ru-RU" sz="4000" dirty="0"/>
              <a:t>петрушка и салат</a:t>
            </a:r>
          </a:p>
          <a:p>
            <a:pPr marL="0" indent="0" algn="ctr">
              <a:buNone/>
            </a:pPr>
            <a:r>
              <a:rPr lang="ru-RU" sz="4000" dirty="0"/>
              <a:t>Настоящий вырос клад!</a:t>
            </a:r>
          </a:p>
          <a:p>
            <a:pPr marL="0" indent="0" algn="ctr">
              <a:buNone/>
            </a:pPr>
            <a:r>
              <a:rPr lang="ru-RU" sz="4000" dirty="0"/>
              <a:t>Поливали и рыхлили</a:t>
            </a:r>
          </a:p>
          <a:p>
            <a:pPr marL="0" indent="0" algn="ctr">
              <a:buNone/>
            </a:pPr>
            <a:r>
              <a:rPr lang="ru-RU" sz="4000" dirty="0"/>
              <a:t>Эксперименты проводили.</a:t>
            </a:r>
          </a:p>
          <a:p>
            <a:pPr marL="0" indent="0" algn="ctr">
              <a:buNone/>
            </a:pPr>
            <a:r>
              <a:rPr lang="ru-RU" sz="4000" dirty="0"/>
              <a:t>Все пойдёт нам на обед,</a:t>
            </a:r>
          </a:p>
          <a:p>
            <a:pPr marL="0" indent="0" algn="ctr">
              <a:buNone/>
            </a:pPr>
            <a:r>
              <a:rPr lang="ru-RU" sz="4000" dirty="0" smtClean="0"/>
              <a:t>Приготовим винегрет!</a:t>
            </a:r>
          </a:p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719034" y="1015533"/>
            <a:ext cx="43045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2373" y="160337"/>
            <a:ext cx="4780659" cy="35854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552842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38130" y="2775285"/>
            <a:ext cx="8187071" cy="3986465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sz="2700" dirty="0" smtClean="0"/>
              <a:t>Посадили огород</a:t>
            </a:r>
            <a:br>
              <a:rPr lang="ru-RU" sz="2700" dirty="0" smtClean="0"/>
            </a:br>
            <a:r>
              <a:rPr lang="ru-RU" sz="2700" dirty="0" smtClean="0"/>
              <a:t>Посмотрите, что растет!</a:t>
            </a:r>
            <a:br>
              <a:rPr lang="ru-RU" sz="2700" dirty="0" smtClean="0"/>
            </a:br>
            <a:r>
              <a:rPr lang="ru-RU" sz="2700" dirty="0" smtClean="0"/>
              <a:t>Будем мы ухаживать.</a:t>
            </a:r>
            <a:br>
              <a:rPr lang="ru-RU" sz="2700" dirty="0" smtClean="0"/>
            </a:br>
            <a:r>
              <a:rPr lang="ru-RU" sz="2700" dirty="0" smtClean="0"/>
              <a:t>Будем поливать.</a:t>
            </a:r>
            <a:br>
              <a:rPr lang="ru-RU" sz="2700" dirty="0" smtClean="0"/>
            </a:br>
            <a:r>
              <a:rPr lang="ru-RU" sz="2700" dirty="0" smtClean="0"/>
              <a:t>Будем за росточками дружно наблюдать!</a:t>
            </a:r>
            <a:endParaRPr lang="ru-RU" sz="27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4182" y="256862"/>
            <a:ext cx="3574965" cy="26812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809855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8336" y="256674"/>
            <a:ext cx="4817645" cy="642352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8815166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7916" y="368970"/>
            <a:ext cx="5112086" cy="38340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4591" y="2791327"/>
            <a:ext cx="5112086" cy="38340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43302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283" y="649705"/>
            <a:ext cx="7395411" cy="55465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38449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7326" y="224589"/>
            <a:ext cx="3999833" cy="299987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1346" y="224589"/>
            <a:ext cx="3999832" cy="299987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0738" y="3657600"/>
            <a:ext cx="3999832" cy="299987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2414322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320" y="2892975"/>
            <a:ext cx="10178322" cy="1492132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02279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Badge">
  <a:themeElements>
    <a:clrScheme name="Зеленый и желтый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A1A3E1F0-B5EF-49C5-810A-B1B32AEDDC8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62</TotalTime>
  <Words>54</Words>
  <Application>Microsoft Office PowerPoint</Application>
  <PresentationFormat>Широкоэкранный</PresentationFormat>
  <Paragraphs>15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Corbel</vt:lpstr>
      <vt:lpstr>Gill Sans MT</vt:lpstr>
      <vt:lpstr>Impact</vt:lpstr>
      <vt:lpstr>Badge</vt:lpstr>
      <vt:lpstr>Огород на  подоконнике</vt:lpstr>
      <vt:lpstr>Презентация PowerPoint</vt:lpstr>
      <vt:lpstr>Посадили огород Посмотрите, что растет! Будем мы ухаживать. Будем поливать. Будем за росточками дружно наблюдать!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Огород на подоконнике</dc:title>
  <dc:creator>Kashalot</dc:creator>
  <cp:lastModifiedBy>Kashalot</cp:lastModifiedBy>
  <cp:revision>17</cp:revision>
  <dcterms:created xsi:type="dcterms:W3CDTF">2022-04-13T08:33:36Z</dcterms:created>
  <dcterms:modified xsi:type="dcterms:W3CDTF">2022-04-14T08:35:55Z</dcterms:modified>
</cp:coreProperties>
</file>