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0" r:id="rId1"/>
  </p:sldMasterIdLst>
  <p:sldIdLst>
    <p:sldId id="267" r:id="rId2"/>
    <p:sldId id="268" r:id="rId3"/>
    <p:sldId id="278" r:id="rId4"/>
    <p:sldId id="269" r:id="rId5"/>
    <p:sldId id="271" r:id="rId6"/>
    <p:sldId id="272" r:id="rId7"/>
    <p:sldId id="273" r:id="rId8"/>
    <p:sldId id="27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3" d="100"/>
          <a:sy n="83" d="100"/>
        </p:scale>
        <p:origin x="-67" y="-1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51639-B2D6-4652-B8C3-1B4C224A7BAF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19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14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67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26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61B7-6B89-48AB-966F-622E2788EECC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93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23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51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19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50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93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4A90-EB03-42F3-8859-2C2B2724C058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52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781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s://fotooboimoi.ru/upload/iblock/667/66700dc40c25ba5eb1948ae34c06cb2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5C1365-C59C-4725-86E8-BC550BD8E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..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7708392" y="5468113"/>
            <a:ext cx="1371600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psiola-center.ru/wp-content/uploads/6/7/2/6725787ad2ae9fbbdf790417c31931da.jpe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83080" y="594360"/>
            <a:ext cx="8037576" cy="5614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2987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fotooboimoi.ru/upload/iblock/667/66700dc40c25ba5eb1948ae34c06cb2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496" y="1197865"/>
            <a:ext cx="11042904" cy="4928302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Вот и наступило долгожданное лето!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Дети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 больше времени проводят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улице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на даче с родителями, выезжают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на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отдых в лес и на водоемы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Необходимо выделить некоторые правила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поведения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которые дети должны выполнять неукоснительно, так как от этого зависят их здоровье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безопасность. </a:t>
            </a:r>
          </a:p>
        </p:txBody>
      </p:sp>
      <p:sp>
        <p:nvSpPr>
          <p:cNvPr id="5" name="AutoShape 2" descr="https://avatars.mds.yandex.net/i?id=008ffa62cbdbe109e10b5a484ac2120e530c01ba-8082760-images-thumbs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prikolnye-kartinki.ru/img/picture/Jul/18/304bd76128de6da97c8d6e7ccbc374b6/6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gas-kvas.com/uploads/posts/2023-02/1676372068_gas-kvas-com-p-detskii-risunok-solnishko-kartinki-28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s://gas-kvas.com/uploads/posts/2023-02/1676609225_gas-kvas-com-p-solnishko-detskii-sad-risunki-6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https://gas-kvas.com/uploads/posts/2023-02/1676609225_gas-kvas-com-p-solnishko-detskii-sad-risunki-6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6" name="Picture 14" descr="https://ladushki-club.ru/wp-content/uploads/e/c/4/ec4069f70319b87c6f4b05deda931df3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0" b="99375" l="2115" r="996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8010" y="7937"/>
            <a:ext cx="4246395" cy="342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33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fotooboimoi.ru/upload/iblock/667/66700dc40c25ba5eb1948ae34c06cb2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5224" y="1152144"/>
            <a:ext cx="768096" cy="2654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4448" y="2898648"/>
            <a:ext cx="4773168" cy="322751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 descr="https://dkradiy.ru/wp-content/uploads/2022/09/YTFIjJEI8n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20257" y="1762059"/>
            <a:ext cx="5326040" cy="50959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filed14-25.my.mail.ru/pic?url=http%3A%2F%2Fimg-fotki.yandex.ru%2Fget%2F4700%2Ftatyana2q8-medvedeva.123%2F0_534c6_d5f14a3f_XXXL.jpg&amp;mw=&amp;mh=&amp;sig=d1756ea6162d42fd1d68f6dc10860f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910483" y="-3209"/>
            <a:ext cx="3104731" cy="206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dkradiy.ru/wp-content/uploads/2022/09/YTFIjJEI8n4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65"/>
            <a:ext cx="5189387" cy="685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static.tildacdn.com/tild6164-6534-4137-b564-656336373632/Exclamation-Mark-PNG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5236" y="2581338"/>
            <a:ext cx="3055683" cy="388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8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s://fotooboimoi.ru/upload/iblock/667/66700dc40c25ba5eb1948ae34c06cb2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082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6040" y="722376"/>
            <a:ext cx="2121406" cy="6952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82696" y="1600203"/>
            <a:ext cx="503834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https://www.zadonskoe.ru/Upload/voda%20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95417" cy="4496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rostokino.mos.ru/%D0%BC%D1%87%D1%811607202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40699" y="4276285"/>
            <a:ext cx="2886747" cy="21770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6" descr="https://static.tildacdn.com/tild6164-6534-4137-b564-656336373632/Exclamation-Mark-PN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5851">
            <a:off x="7424928" y="-22835"/>
            <a:ext cx="1911096" cy="242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school592.ru/wp-content/uploads/c/8/a/c8a7aae11d3eee00f21de12d885db002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7881" y="2343114"/>
            <a:ext cx="6294120" cy="45583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159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s://fotooboimoi.ru/upload/iblock/667/66700dc40c25ba5eb1948ae34c06cb2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grizun-off.ru/wp-content/uploads/0/7/6/0768b28078244cf4d67a785b52cdb2ff.jpe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4905" y="-2"/>
            <a:ext cx="8668512" cy="685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nnamama.ru/wp-content/uploads/2018/05/6993bf0dda170c50c17dd16dc96b2c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4386" y="1728216"/>
            <a:ext cx="5047614" cy="4818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6" descr="https://static.tildacdn.com/tild6164-6534-4137-b564-656336373632/Exclamation-Mark-PN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89999">
            <a:off x="9992990" y="-150555"/>
            <a:ext cx="1741206" cy="221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894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s://fotooboimoi.ru/upload/iblock/667/66700dc40c25ba5eb1948ae34c06cb2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0592" y="1600203"/>
            <a:ext cx="6803136" cy="4525963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102" name="Picture 6" descr="https://fsd.multiurok.ru/html/2022/07/08/s_62c7d2aeb14e2/phpxxGFlr_k-ciya-Bezopasnost-detej-v-letnij-period_html_b848630366e6045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6373868" cy="4443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https://static.tildacdn.com/tild6164-6534-4137-b564-656336373632/Exclamation-Mark-PN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3262" y="0"/>
            <a:ext cx="2093715" cy="266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smallivingworld.ru/800/600/http/gddut.inmart.online/wp-content/uploads/2020/05/%D0%A1%D0%BB%D0%B0%D0%B9%D0%B41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4750" y="2459926"/>
            <a:ext cx="5815330" cy="43614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21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fotooboimoi.ru/upload/iblock/667/66700dc40c25ba5eb1948ae34c06cb2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86344" cy="1143000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3"/>
            <a:ext cx="8452104" cy="4525963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https://my-clothing-shop.ru/pictures/101137131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6382593" cy="4544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ddtmserdoba.my1.ru/pravila_pozharnoj_bezopasnosti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66"/>
          <a:stretch/>
        </p:blipFill>
        <p:spPr bwMode="auto">
          <a:xfrm>
            <a:off x="6169152" y="2563700"/>
            <a:ext cx="6022848" cy="42942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52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fotooboimoi.ru/upload/iblock/667/66700dc40c25ba5eb1948ae34c06cb2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27248" y="2395728"/>
            <a:ext cx="5550408" cy="37304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194" name="Picture 2" descr="https://d10146.edu35.ru/images/s12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217" y="0"/>
            <a:ext cx="9704716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https://static.tildacdn.com/tild6164-6534-4137-b564-656336373632/Exclamation-Mark-PN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6317" y="1487264"/>
            <a:ext cx="3055683" cy="388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61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10">
        <p:cut/>
      </p:transition>
    </mc:Choice>
    <mc:Fallback xmlns="">
      <p:transition>
        <p:cut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</TotalTime>
  <Words>61</Words>
  <Application>Microsoft Office PowerPoint</Application>
  <PresentationFormat>Произвольный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..</vt:lpstr>
      <vt:lpstr>.</vt:lpstr>
      <vt:lpstr>.</vt:lpstr>
      <vt:lpstr>Презентация PowerPoint</vt:lpstr>
      <vt:lpstr>Презентация PowerPoint</vt:lpstr>
      <vt:lpstr>.</vt:lpstr>
      <vt:lpstr>.</vt:lpstr>
      <vt:lpstr>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Утренник ко дню защитника отечества</dc:title>
  <dc:creator>HOME</dc:creator>
  <cp:lastModifiedBy>Пользователь</cp:lastModifiedBy>
  <cp:revision>30</cp:revision>
  <dcterms:created xsi:type="dcterms:W3CDTF">2021-02-23T06:04:31Z</dcterms:created>
  <dcterms:modified xsi:type="dcterms:W3CDTF">2023-06-13T09:21:55Z</dcterms:modified>
</cp:coreProperties>
</file>