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160699-937B-485F-BA3B-A5079995A9A3}" v="273" dt="2023-03-29T07:04:52.4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6" y="7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Феолковская Полина" userId="0f759560583b7d2e" providerId="Windows Live" clId="Web-{3A160699-937B-485F-BA3B-A5079995A9A3}"/>
    <pc:docChg chg="addSld modSld addMainMaster delMainMaster">
      <pc:chgData name="Феолковская Полина" userId="0f759560583b7d2e" providerId="Windows Live" clId="Web-{3A160699-937B-485F-BA3B-A5079995A9A3}" dt="2023-03-29T07:05:09.532" v="253"/>
      <pc:docMkLst>
        <pc:docMk/>
      </pc:docMkLst>
      <pc:sldChg chg="addSp delSp modSp mod setBg modClrScheme addAnim delAnim chgLayout">
        <pc:chgData name="Феолковская Полина" userId="0f759560583b7d2e" providerId="Windows Live" clId="Web-{3A160699-937B-485F-BA3B-A5079995A9A3}" dt="2023-03-29T07:05:09.532" v="253"/>
        <pc:sldMkLst>
          <pc:docMk/>
          <pc:sldMk cId="1351651579" sldId="256"/>
        </pc:sldMkLst>
        <pc:spChg chg="mod ord">
          <ac:chgData name="Феолковская Полина" userId="0f759560583b7d2e" providerId="Windows Live" clId="Web-{3A160699-937B-485F-BA3B-A5079995A9A3}" dt="2023-03-29T07:05:09.532" v="253"/>
          <ac:spMkLst>
            <pc:docMk/>
            <pc:sldMk cId="1351651579" sldId="256"/>
            <ac:spMk id="2" creationId="{00000000-0000-0000-0000-000000000000}"/>
          </ac:spMkLst>
        </pc:spChg>
        <pc:spChg chg="mod ord">
          <ac:chgData name="Феолковская Полина" userId="0f759560583b7d2e" providerId="Windows Live" clId="Web-{3A160699-937B-485F-BA3B-A5079995A9A3}" dt="2023-03-29T07:05:09.532" v="253"/>
          <ac:spMkLst>
            <pc:docMk/>
            <pc:sldMk cId="1351651579" sldId="256"/>
            <ac:spMk id="3" creationId="{00000000-0000-0000-0000-000000000000}"/>
          </ac:spMkLst>
        </pc:spChg>
        <pc:spChg chg="add del">
          <ac:chgData name="Феолковская Полина" userId="0f759560583b7d2e" providerId="Windows Live" clId="Web-{3A160699-937B-485F-BA3B-A5079995A9A3}" dt="2023-03-29T07:05:09.407" v="252"/>
          <ac:spMkLst>
            <pc:docMk/>
            <pc:sldMk cId="1351651579" sldId="256"/>
            <ac:spMk id="8" creationId="{D59C2C63-D709-4949-9465-29A52CBEDD3B}"/>
          </ac:spMkLst>
        </pc:spChg>
        <pc:spChg chg="add del">
          <ac:chgData name="Феолковская Полина" userId="0f759560583b7d2e" providerId="Windows Live" clId="Web-{3A160699-937B-485F-BA3B-A5079995A9A3}" dt="2023-03-29T07:05:09.407" v="252"/>
          <ac:spMkLst>
            <pc:docMk/>
            <pc:sldMk cId="1351651579" sldId="256"/>
            <ac:spMk id="10" creationId="{0EFD2038-15D6-4003-8350-AFEC394EEFA7}"/>
          </ac:spMkLst>
        </pc:spChg>
        <pc:spChg chg="add del">
          <ac:chgData name="Феолковская Полина" userId="0f759560583b7d2e" providerId="Windows Live" clId="Web-{3A160699-937B-485F-BA3B-A5079995A9A3}" dt="2023-03-29T07:05:09.407" v="252"/>
          <ac:spMkLst>
            <pc:docMk/>
            <pc:sldMk cId="1351651579" sldId="256"/>
            <ac:spMk id="12" creationId="{8CF519C2-F6BE-41BE-A50E-54B98359C914}"/>
          </ac:spMkLst>
        </pc:spChg>
        <pc:spChg chg="add">
          <ac:chgData name="Феолковская Полина" userId="0f759560583b7d2e" providerId="Windows Live" clId="Web-{3A160699-937B-485F-BA3B-A5079995A9A3}" dt="2023-03-29T07:05:09.532" v="253"/>
          <ac:spMkLst>
            <pc:docMk/>
            <pc:sldMk cId="1351651579" sldId="256"/>
            <ac:spMk id="22" creationId="{22C7FDF9-C2A1-45C5-A49B-8B1CA2A3C05B}"/>
          </ac:spMkLst>
        </pc:spChg>
        <pc:grpChg chg="add del">
          <ac:chgData name="Феолковская Полина" userId="0f759560583b7d2e" providerId="Windows Live" clId="Web-{3A160699-937B-485F-BA3B-A5079995A9A3}" dt="2023-03-29T07:05:09.407" v="252"/>
          <ac:grpSpMkLst>
            <pc:docMk/>
            <pc:sldMk cId="1351651579" sldId="256"/>
            <ac:grpSpMk id="14" creationId="{7767AD93-AD3E-4C62-97D5-E54E14B2EAD8}"/>
          </ac:grpSpMkLst>
        </pc:grpChg>
        <pc:picChg chg="add">
          <ac:chgData name="Феолковская Полина" userId="0f759560583b7d2e" providerId="Windows Live" clId="Web-{3A160699-937B-485F-BA3B-A5079995A9A3}" dt="2023-03-29T07:05:09.532" v="253"/>
          <ac:picMkLst>
            <pc:docMk/>
            <pc:sldMk cId="1351651579" sldId="256"/>
            <ac:picMk id="23" creationId="{8D8988FF-4B5F-49A9-BB7F-B49C1610F1B4}"/>
          </ac:picMkLst>
        </pc:picChg>
        <pc:cxnChg chg="add del">
          <ac:chgData name="Феолковская Полина" userId="0f759560583b7d2e" providerId="Windows Live" clId="Web-{3A160699-937B-485F-BA3B-A5079995A9A3}" dt="2023-03-29T07:05:09.407" v="252"/>
          <ac:cxnSpMkLst>
            <pc:docMk/>
            <pc:sldMk cId="1351651579" sldId="256"/>
            <ac:cxnSpMk id="20" creationId="{0772CE55-4C36-44F1-A9BD-379BEB84317D}"/>
          </ac:cxnSpMkLst>
        </pc:cxnChg>
        <pc:cxnChg chg="add">
          <ac:chgData name="Феолковская Полина" userId="0f759560583b7d2e" providerId="Windows Live" clId="Web-{3A160699-937B-485F-BA3B-A5079995A9A3}" dt="2023-03-29T07:05:09.532" v="253"/>
          <ac:cxnSpMkLst>
            <pc:docMk/>
            <pc:sldMk cId="1351651579" sldId="256"/>
            <ac:cxnSpMk id="24" creationId="{CE580401-353D-4D90-9CA7-316BFD718E5C}"/>
          </ac:cxnSpMkLst>
        </pc:cxnChg>
      </pc:sldChg>
      <pc:sldChg chg="addSp delSp modSp new mod setBg">
        <pc:chgData name="Феолковская Полина" userId="0f759560583b7d2e" providerId="Windows Live" clId="Web-{3A160699-937B-485F-BA3B-A5079995A9A3}" dt="2023-03-29T06:53:56.613" v="146" actId="20577"/>
        <pc:sldMkLst>
          <pc:docMk/>
          <pc:sldMk cId="1767580355" sldId="257"/>
        </pc:sldMkLst>
        <pc:spChg chg="mod">
          <ac:chgData name="Феолковская Полина" userId="0f759560583b7d2e" providerId="Windows Live" clId="Web-{3A160699-937B-485F-BA3B-A5079995A9A3}" dt="2023-03-29T06:53:56.613" v="146" actId="20577"/>
          <ac:spMkLst>
            <pc:docMk/>
            <pc:sldMk cId="1767580355" sldId="257"/>
            <ac:spMk id="2" creationId="{772A8340-C114-5FD6-FBCC-935B6D83BDAC}"/>
          </ac:spMkLst>
        </pc:spChg>
        <pc:spChg chg="mod">
          <ac:chgData name="Феолковская Полина" userId="0f759560583b7d2e" providerId="Windows Live" clId="Web-{3A160699-937B-485F-BA3B-A5079995A9A3}" dt="2023-03-29T06:53:36.831" v="143"/>
          <ac:spMkLst>
            <pc:docMk/>
            <pc:sldMk cId="1767580355" sldId="257"/>
            <ac:spMk id="3" creationId="{E58F7E46-20FF-3CC6-B343-A553E70D217E}"/>
          </ac:spMkLst>
        </pc:spChg>
        <pc:spChg chg="del">
          <ac:chgData name="Феолковская Полина" userId="0f759560583b7d2e" providerId="Windows Live" clId="Web-{3A160699-937B-485F-BA3B-A5079995A9A3}" dt="2023-03-29T06:49:27.143" v="113"/>
          <ac:spMkLst>
            <pc:docMk/>
            <pc:sldMk cId="1767580355" sldId="257"/>
            <ac:spMk id="4" creationId="{EA502644-766A-E6BF-3324-FBBC1EC76AE5}"/>
          </ac:spMkLst>
        </pc:spChg>
        <pc:spChg chg="add">
          <ac:chgData name="Феолковская Полина" userId="0f759560583b7d2e" providerId="Windows Live" clId="Web-{3A160699-937B-485F-BA3B-A5079995A9A3}" dt="2023-03-29T06:53:36.831" v="143"/>
          <ac:spMkLst>
            <pc:docMk/>
            <pc:sldMk cId="1767580355" sldId="257"/>
            <ac:spMk id="18" creationId="{333F0879-3DA0-4CB8-B35E-A0AD42558191}"/>
          </ac:spMkLst>
        </pc:spChg>
        <pc:spChg chg="add">
          <ac:chgData name="Феолковская Полина" userId="0f759560583b7d2e" providerId="Windows Live" clId="Web-{3A160699-937B-485F-BA3B-A5079995A9A3}" dt="2023-03-29T06:53:36.831" v="143"/>
          <ac:spMkLst>
            <pc:docMk/>
            <pc:sldMk cId="1767580355" sldId="257"/>
            <ac:spMk id="20" creationId="{324D2183-F388-476E-92A9-D6639D698580}"/>
          </ac:spMkLst>
        </pc:spChg>
        <pc:spChg chg="add">
          <ac:chgData name="Феолковская Полина" userId="0f759560583b7d2e" providerId="Windows Live" clId="Web-{3A160699-937B-485F-BA3B-A5079995A9A3}" dt="2023-03-29T06:53:36.831" v="143"/>
          <ac:spMkLst>
            <pc:docMk/>
            <pc:sldMk cId="1767580355" sldId="257"/>
            <ac:spMk id="22" creationId="{243462E7-1698-4B21-BE89-AEFAC7C2FEFA}"/>
          </ac:spMkLst>
        </pc:spChg>
        <pc:spChg chg="add">
          <ac:chgData name="Феолковская Полина" userId="0f759560583b7d2e" providerId="Windows Live" clId="Web-{3A160699-937B-485F-BA3B-A5079995A9A3}" dt="2023-03-29T06:53:36.831" v="143"/>
          <ac:spMkLst>
            <pc:docMk/>
            <pc:sldMk cId="1767580355" sldId="257"/>
            <ac:spMk id="24" creationId="{6C22FCAC-D7EC-4A52-B153-FF761E2235B3}"/>
          </ac:spMkLst>
        </pc:spChg>
        <pc:grpChg chg="add">
          <ac:chgData name="Феолковская Полина" userId="0f759560583b7d2e" providerId="Windows Live" clId="Web-{3A160699-937B-485F-BA3B-A5079995A9A3}" dt="2023-03-29T06:53:36.831" v="143"/>
          <ac:grpSpMkLst>
            <pc:docMk/>
            <pc:sldMk cId="1767580355" sldId="257"/>
            <ac:grpSpMk id="10" creationId="{3F6D81C7-B083-478E-82FE-089A8CB72EB8}"/>
          </ac:grpSpMkLst>
        </pc:grpChg>
        <pc:picChg chg="add mod ord">
          <ac:chgData name="Феолковская Полина" userId="0f759560583b7d2e" providerId="Windows Live" clId="Web-{3A160699-937B-485F-BA3B-A5079995A9A3}" dt="2023-03-29T06:53:36.831" v="143"/>
          <ac:picMkLst>
            <pc:docMk/>
            <pc:sldMk cId="1767580355" sldId="257"/>
            <ac:picMk id="5" creationId="{40D333F7-CFF8-4225-BA5E-2BCED3188220}"/>
          </ac:picMkLst>
        </pc:picChg>
        <pc:cxnChg chg="add">
          <ac:chgData name="Феолковская Полина" userId="0f759560583b7d2e" providerId="Windows Live" clId="Web-{3A160699-937B-485F-BA3B-A5079995A9A3}" dt="2023-03-29T06:53:36.831" v="143"/>
          <ac:cxnSpMkLst>
            <pc:docMk/>
            <pc:sldMk cId="1767580355" sldId="257"/>
            <ac:cxnSpMk id="16" creationId="{F06B54F2-CD11-4359-A7D6-DA7C76C091A6}"/>
          </ac:cxnSpMkLst>
        </pc:cxnChg>
      </pc:sldChg>
      <pc:sldChg chg="addSp delSp modSp new mod setBg">
        <pc:chgData name="Феолковская Полина" userId="0f759560583b7d2e" providerId="Windows Live" clId="Web-{3A160699-937B-485F-BA3B-A5079995A9A3}" dt="2023-03-29T06:53:17.532" v="142" actId="20577"/>
        <pc:sldMkLst>
          <pc:docMk/>
          <pc:sldMk cId="2919045461" sldId="258"/>
        </pc:sldMkLst>
        <pc:spChg chg="mod">
          <ac:chgData name="Феолковская Полина" userId="0f759560583b7d2e" providerId="Windows Live" clId="Web-{3A160699-937B-485F-BA3B-A5079995A9A3}" dt="2023-03-29T06:53:17.532" v="142" actId="20577"/>
          <ac:spMkLst>
            <pc:docMk/>
            <pc:sldMk cId="2919045461" sldId="258"/>
            <ac:spMk id="2" creationId="{2A2C7B01-4F10-F73E-A0EB-C550087D37CE}"/>
          </ac:spMkLst>
        </pc:spChg>
        <pc:spChg chg="mod ord">
          <ac:chgData name="Феолковская Полина" userId="0f759560583b7d2e" providerId="Windows Live" clId="Web-{3A160699-937B-485F-BA3B-A5079995A9A3}" dt="2023-03-29T06:52:40.139" v="138"/>
          <ac:spMkLst>
            <pc:docMk/>
            <pc:sldMk cId="2919045461" sldId="258"/>
            <ac:spMk id="3" creationId="{31FB6D89-425C-EA51-82DA-7A7A8B680B74}"/>
          </ac:spMkLst>
        </pc:spChg>
        <pc:spChg chg="del mod">
          <ac:chgData name="Феолковская Полина" userId="0f759560583b7d2e" providerId="Windows Live" clId="Web-{3A160699-937B-485F-BA3B-A5079995A9A3}" dt="2023-03-29T06:52:23.623" v="136"/>
          <ac:spMkLst>
            <pc:docMk/>
            <pc:sldMk cId="2919045461" sldId="258"/>
            <ac:spMk id="4" creationId="{8B728037-B2AB-331A-AD48-E6394FFA5D31}"/>
          </ac:spMkLst>
        </pc:spChg>
        <pc:spChg chg="add">
          <ac:chgData name="Феолковская Полина" userId="0f759560583b7d2e" providerId="Windows Live" clId="Web-{3A160699-937B-485F-BA3B-A5079995A9A3}" dt="2023-03-29T06:52:40.139" v="138"/>
          <ac:spMkLst>
            <pc:docMk/>
            <pc:sldMk cId="2919045461" sldId="258"/>
            <ac:spMk id="18" creationId="{11C7711F-3983-4AB1-AFDE-96F7C06514D3}"/>
          </ac:spMkLst>
        </pc:spChg>
        <pc:spChg chg="add">
          <ac:chgData name="Феолковская Полина" userId="0f759560583b7d2e" providerId="Windows Live" clId="Web-{3A160699-937B-485F-BA3B-A5079995A9A3}" dt="2023-03-29T06:52:40.139" v="138"/>
          <ac:spMkLst>
            <pc:docMk/>
            <pc:sldMk cId="2919045461" sldId="258"/>
            <ac:spMk id="26" creationId="{B3085476-B49E-49ED-87D2-1165E69D2605}"/>
          </ac:spMkLst>
        </pc:spChg>
        <pc:grpChg chg="add">
          <ac:chgData name="Феолковская Полина" userId="0f759560583b7d2e" providerId="Windows Live" clId="Web-{3A160699-937B-485F-BA3B-A5079995A9A3}" dt="2023-03-29T06:52:40.139" v="138"/>
          <ac:grpSpMkLst>
            <pc:docMk/>
            <pc:sldMk cId="2919045461" sldId="258"/>
            <ac:grpSpMk id="10" creationId="{DFB5D1BB-0703-437B-BD1E-1D07F8A2730B}"/>
          </ac:grpSpMkLst>
        </pc:grpChg>
        <pc:grpChg chg="add">
          <ac:chgData name="Феолковская Полина" userId="0f759560583b7d2e" providerId="Windows Live" clId="Web-{3A160699-937B-485F-BA3B-A5079995A9A3}" dt="2023-03-29T06:52:40.139" v="138"/>
          <ac:grpSpMkLst>
            <pc:docMk/>
            <pc:sldMk cId="2919045461" sldId="258"/>
            <ac:grpSpMk id="20" creationId="{89BC9D38-9241-4F71-9B45-73827299E4C5}"/>
          </ac:grpSpMkLst>
        </pc:grpChg>
        <pc:picChg chg="add mod ord">
          <ac:chgData name="Феолковская Полина" userId="0f759560583b7d2e" providerId="Windows Live" clId="Web-{3A160699-937B-485F-BA3B-A5079995A9A3}" dt="2023-03-29T06:52:40.139" v="138"/>
          <ac:picMkLst>
            <pc:docMk/>
            <pc:sldMk cId="2919045461" sldId="258"/>
            <ac:picMk id="5" creationId="{B322EEEE-0CDA-1B79-563B-1AFF189AF11E}"/>
          </ac:picMkLst>
        </pc:picChg>
        <pc:cxnChg chg="add">
          <ac:chgData name="Феолковская Полина" userId="0f759560583b7d2e" providerId="Windows Live" clId="Web-{3A160699-937B-485F-BA3B-A5079995A9A3}" dt="2023-03-29T06:52:40.139" v="138"/>
          <ac:cxnSpMkLst>
            <pc:docMk/>
            <pc:sldMk cId="2919045461" sldId="258"/>
            <ac:cxnSpMk id="16" creationId="{883F92AF-2403-4558-B1D7-72130A1E4BC7}"/>
          </ac:cxnSpMkLst>
        </pc:cxnChg>
        <pc:cxnChg chg="add">
          <ac:chgData name="Феолковская Полина" userId="0f759560583b7d2e" providerId="Windows Live" clId="Web-{3A160699-937B-485F-BA3B-A5079995A9A3}" dt="2023-03-29T06:52:40.139" v="138"/>
          <ac:cxnSpMkLst>
            <pc:docMk/>
            <pc:sldMk cId="2919045461" sldId="258"/>
            <ac:cxnSpMk id="28" creationId="{59BA5C68-DFCC-4101-8403-F96781CDDD7A}"/>
          </ac:cxnSpMkLst>
        </pc:cxnChg>
      </pc:sldChg>
      <pc:sldChg chg="addSp delSp modSp new mod setBg">
        <pc:chgData name="Феолковская Полина" userId="0f759560583b7d2e" providerId="Windows Live" clId="Web-{3A160699-937B-485F-BA3B-A5079995A9A3}" dt="2023-03-29T06:57:10.969" v="173" actId="20577"/>
        <pc:sldMkLst>
          <pc:docMk/>
          <pc:sldMk cId="1204992180" sldId="259"/>
        </pc:sldMkLst>
        <pc:spChg chg="mod">
          <ac:chgData name="Феолковская Полина" userId="0f759560583b7d2e" providerId="Windows Live" clId="Web-{3A160699-937B-485F-BA3B-A5079995A9A3}" dt="2023-03-29T06:57:10.969" v="173" actId="20577"/>
          <ac:spMkLst>
            <pc:docMk/>
            <pc:sldMk cId="1204992180" sldId="259"/>
            <ac:spMk id="2" creationId="{E7375249-3E42-21E6-4D86-E839A230F648}"/>
          </ac:spMkLst>
        </pc:spChg>
        <pc:spChg chg="mod ord">
          <ac:chgData name="Феолковская Полина" userId="0f759560583b7d2e" providerId="Windows Live" clId="Web-{3A160699-937B-485F-BA3B-A5079995A9A3}" dt="2023-03-29T06:56:11.497" v="170"/>
          <ac:spMkLst>
            <pc:docMk/>
            <pc:sldMk cId="1204992180" sldId="259"/>
            <ac:spMk id="3" creationId="{14782B70-44F5-E787-AA74-A847BDEC7BF7}"/>
          </ac:spMkLst>
        </pc:spChg>
        <pc:spChg chg="del">
          <ac:chgData name="Феолковская Полина" userId="0f759560583b7d2e" providerId="Windows Live" clId="Web-{3A160699-937B-485F-BA3B-A5079995A9A3}" dt="2023-03-29T06:55:49.449" v="169"/>
          <ac:spMkLst>
            <pc:docMk/>
            <pc:sldMk cId="1204992180" sldId="259"/>
            <ac:spMk id="4" creationId="{B3DD152C-6075-15FF-498A-426721FD9752}"/>
          </ac:spMkLst>
        </pc:spChg>
        <pc:spChg chg="add">
          <ac:chgData name="Феолковская Полина" userId="0f759560583b7d2e" providerId="Windows Live" clId="Web-{3A160699-937B-485F-BA3B-A5079995A9A3}" dt="2023-03-29T06:56:11.497" v="170"/>
          <ac:spMkLst>
            <pc:docMk/>
            <pc:sldMk cId="1204992180" sldId="259"/>
            <ac:spMk id="18" creationId="{572F6A24-139E-4EB5-86D2-431F42EF85CB}"/>
          </ac:spMkLst>
        </pc:spChg>
        <pc:spChg chg="add">
          <ac:chgData name="Феолковская Полина" userId="0f759560583b7d2e" providerId="Windows Live" clId="Web-{3A160699-937B-485F-BA3B-A5079995A9A3}" dt="2023-03-29T06:56:11.497" v="170"/>
          <ac:spMkLst>
            <pc:docMk/>
            <pc:sldMk cId="1204992180" sldId="259"/>
            <ac:spMk id="26" creationId="{C9DA5B05-DD14-4860-AC45-02A8D2EE1AA5}"/>
          </ac:spMkLst>
        </pc:spChg>
        <pc:grpChg chg="add">
          <ac:chgData name="Феолковская Полина" userId="0f759560583b7d2e" providerId="Windows Live" clId="Web-{3A160699-937B-485F-BA3B-A5079995A9A3}" dt="2023-03-29T06:56:11.497" v="170"/>
          <ac:grpSpMkLst>
            <pc:docMk/>
            <pc:sldMk cId="1204992180" sldId="259"/>
            <ac:grpSpMk id="10" creationId="{DFB5D1BB-0703-437B-BD1E-1D07F8A2730B}"/>
          </ac:grpSpMkLst>
        </pc:grpChg>
        <pc:grpChg chg="add">
          <ac:chgData name="Феолковская Полина" userId="0f759560583b7d2e" providerId="Windows Live" clId="Web-{3A160699-937B-485F-BA3B-A5079995A9A3}" dt="2023-03-29T06:56:11.497" v="170"/>
          <ac:grpSpMkLst>
            <pc:docMk/>
            <pc:sldMk cId="1204992180" sldId="259"/>
            <ac:grpSpMk id="20" creationId="{3963AE85-BE5D-4975-BACF-DDDCC9C2ACDE}"/>
          </ac:grpSpMkLst>
        </pc:grpChg>
        <pc:picChg chg="add mod ord">
          <ac:chgData name="Феолковская Полина" userId="0f759560583b7d2e" providerId="Windows Live" clId="Web-{3A160699-937B-485F-BA3B-A5079995A9A3}" dt="2023-03-29T06:56:11.497" v="170"/>
          <ac:picMkLst>
            <pc:docMk/>
            <pc:sldMk cId="1204992180" sldId="259"/>
            <ac:picMk id="5" creationId="{E7E0CBB4-497F-E4ED-741F-67562D196043}"/>
          </ac:picMkLst>
        </pc:picChg>
        <pc:cxnChg chg="add">
          <ac:chgData name="Феолковская Полина" userId="0f759560583b7d2e" providerId="Windows Live" clId="Web-{3A160699-937B-485F-BA3B-A5079995A9A3}" dt="2023-03-29T06:56:11.497" v="170"/>
          <ac:cxnSpMkLst>
            <pc:docMk/>
            <pc:sldMk cId="1204992180" sldId="259"/>
            <ac:cxnSpMk id="16" creationId="{883F92AF-2403-4558-B1D7-72130A1E4BC7}"/>
          </ac:cxnSpMkLst>
        </pc:cxnChg>
        <pc:cxnChg chg="add">
          <ac:chgData name="Феолковская Полина" userId="0f759560583b7d2e" providerId="Windows Live" clId="Web-{3A160699-937B-485F-BA3B-A5079995A9A3}" dt="2023-03-29T06:56:11.497" v="170"/>
          <ac:cxnSpMkLst>
            <pc:docMk/>
            <pc:sldMk cId="1204992180" sldId="259"/>
            <ac:cxnSpMk id="28" creationId="{36BE37AC-AD36-4C42-9B8C-C5500F4E7C63}"/>
          </ac:cxnSpMkLst>
        </pc:cxnChg>
      </pc:sldChg>
      <pc:sldChg chg="addSp delSp modSp new">
        <pc:chgData name="Феолковская Полина" userId="0f759560583b7d2e" providerId="Windows Live" clId="Web-{3A160699-937B-485F-BA3B-A5079995A9A3}" dt="2023-03-29T06:59:14.524" v="201"/>
        <pc:sldMkLst>
          <pc:docMk/>
          <pc:sldMk cId="3279948870" sldId="260"/>
        </pc:sldMkLst>
        <pc:spChg chg="mod">
          <ac:chgData name="Феолковская Полина" userId="0f759560583b7d2e" providerId="Windows Live" clId="Web-{3A160699-937B-485F-BA3B-A5079995A9A3}" dt="2023-03-29T06:58:00.629" v="199" actId="20577"/>
          <ac:spMkLst>
            <pc:docMk/>
            <pc:sldMk cId="3279948870" sldId="260"/>
            <ac:spMk id="2" creationId="{F7BC3EC1-7243-3BA0-5336-D984C6E0B2B9}"/>
          </ac:spMkLst>
        </pc:spChg>
        <pc:spChg chg="del">
          <ac:chgData name="Феолковская Полина" userId="0f759560583b7d2e" providerId="Windows Live" clId="Web-{3A160699-937B-485F-BA3B-A5079995A9A3}" dt="2023-03-29T06:58:48.601" v="200"/>
          <ac:spMkLst>
            <pc:docMk/>
            <pc:sldMk cId="3279948870" sldId="260"/>
            <ac:spMk id="3" creationId="{FE7F4899-E20B-13FA-A66E-334469CF14C7}"/>
          </ac:spMkLst>
        </pc:spChg>
        <pc:spChg chg="del">
          <ac:chgData name="Феолковская Полина" userId="0f759560583b7d2e" providerId="Windows Live" clId="Web-{3A160699-937B-485F-BA3B-A5079995A9A3}" dt="2023-03-29T06:59:14.524" v="201"/>
          <ac:spMkLst>
            <pc:docMk/>
            <pc:sldMk cId="3279948870" sldId="260"/>
            <ac:spMk id="4" creationId="{B566D708-4E7B-5F0F-A719-19BCBEAA863E}"/>
          </ac:spMkLst>
        </pc:spChg>
        <pc:picChg chg="add mod ord">
          <ac:chgData name="Феолковская Полина" userId="0f759560583b7d2e" providerId="Windows Live" clId="Web-{3A160699-937B-485F-BA3B-A5079995A9A3}" dt="2023-03-29T06:58:48.601" v="200"/>
          <ac:picMkLst>
            <pc:docMk/>
            <pc:sldMk cId="3279948870" sldId="260"/>
            <ac:picMk id="5" creationId="{299C6647-82EC-5BBA-F827-7AE859D78827}"/>
          </ac:picMkLst>
        </pc:picChg>
        <pc:picChg chg="add mod ord">
          <ac:chgData name="Феолковская Полина" userId="0f759560583b7d2e" providerId="Windows Live" clId="Web-{3A160699-937B-485F-BA3B-A5079995A9A3}" dt="2023-03-29T06:59:14.524" v="201"/>
          <ac:picMkLst>
            <pc:docMk/>
            <pc:sldMk cId="3279948870" sldId="260"/>
            <ac:picMk id="6" creationId="{63308AE6-9612-2122-8CF0-A3CAB72CEC67}"/>
          </ac:picMkLst>
        </pc:picChg>
      </pc:sldChg>
      <pc:sldChg chg="addSp delSp modSp new mod setBg">
        <pc:chgData name="Феолковская Полина" userId="0f759560583b7d2e" providerId="Windows Live" clId="Web-{3A160699-937B-485F-BA3B-A5079995A9A3}" dt="2023-03-29T07:01:45.737" v="229" actId="20577"/>
        <pc:sldMkLst>
          <pc:docMk/>
          <pc:sldMk cId="969915073" sldId="261"/>
        </pc:sldMkLst>
        <pc:spChg chg="mod">
          <ac:chgData name="Феолковская Полина" userId="0f759560583b7d2e" providerId="Windows Live" clId="Web-{3A160699-937B-485F-BA3B-A5079995A9A3}" dt="2023-03-29T07:01:45.737" v="229" actId="20577"/>
          <ac:spMkLst>
            <pc:docMk/>
            <pc:sldMk cId="969915073" sldId="261"/>
            <ac:spMk id="2" creationId="{167968F6-B8F2-567B-3D2A-960881324C8C}"/>
          </ac:spMkLst>
        </pc:spChg>
        <pc:spChg chg="del">
          <ac:chgData name="Феолковская Полина" userId="0f759560583b7d2e" providerId="Windows Live" clId="Web-{3A160699-937B-485F-BA3B-A5079995A9A3}" dt="2023-03-29T07:00:55.422" v="223"/>
          <ac:spMkLst>
            <pc:docMk/>
            <pc:sldMk cId="969915073" sldId="261"/>
            <ac:spMk id="3" creationId="{011298BC-3D5E-26A8-8923-D06121785A35}"/>
          </ac:spMkLst>
        </pc:spChg>
        <pc:spChg chg="add mod">
          <ac:chgData name="Феолковская Полина" userId="0f759560583b7d2e" providerId="Windows Live" clId="Web-{3A160699-937B-485F-BA3B-A5079995A9A3}" dt="2023-03-29T07:01:33.080" v="225" actId="14100"/>
          <ac:spMkLst>
            <pc:docMk/>
            <pc:sldMk cId="969915073" sldId="261"/>
            <ac:spMk id="8" creationId="{49612565-E1E4-FC09-F147-A3F36FCEFA94}"/>
          </ac:spMkLst>
        </pc:spChg>
        <pc:spChg chg="add">
          <ac:chgData name="Феолковская Полина" userId="0f759560583b7d2e" providerId="Windows Live" clId="Web-{3A160699-937B-485F-BA3B-A5079995A9A3}" dt="2023-03-29T07:01:02.953" v="224"/>
          <ac:spMkLst>
            <pc:docMk/>
            <pc:sldMk cId="969915073" sldId="261"/>
            <ac:spMk id="11" creationId="{333F0879-3DA0-4CB8-B35E-A0AD42558191}"/>
          </ac:spMkLst>
        </pc:spChg>
        <pc:spChg chg="add">
          <ac:chgData name="Феолковская Полина" userId="0f759560583b7d2e" providerId="Windows Live" clId="Web-{3A160699-937B-485F-BA3B-A5079995A9A3}" dt="2023-03-29T07:01:02.953" v="224"/>
          <ac:spMkLst>
            <pc:docMk/>
            <pc:sldMk cId="969915073" sldId="261"/>
            <ac:spMk id="13" creationId="{324D2183-F388-476E-92A9-D6639D698580}"/>
          </ac:spMkLst>
        </pc:spChg>
        <pc:spChg chg="add">
          <ac:chgData name="Феолковская Полина" userId="0f759560583b7d2e" providerId="Windows Live" clId="Web-{3A160699-937B-485F-BA3B-A5079995A9A3}" dt="2023-03-29T07:01:02.953" v="224"/>
          <ac:spMkLst>
            <pc:docMk/>
            <pc:sldMk cId="969915073" sldId="261"/>
            <ac:spMk id="15" creationId="{243462E7-1698-4B21-BE89-AEFAC7C2FEFA}"/>
          </ac:spMkLst>
        </pc:spChg>
        <pc:spChg chg="add">
          <ac:chgData name="Феолковская Полина" userId="0f759560583b7d2e" providerId="Windows Live" clId="Web-{3A160699-937B-485F-BA3B-A5079995A9A3}" dt="2023-03-29T07:01:02.953" v="224"/>
          <ac:spMkLst>
            <pc:docMk/>
            <pc:sldMk cId="969915073" sldId="261"/>
            <ac:spMk id="17" creationId="{6C22FCAC-D7EC-4A52-B153-FF761E2235B3}"/>
          </ac:spMkLst>
        </pc:spChg>
        <pc:picChg chg="add mod ord">
          <ac:chgData name="Феолковская Полина" userId="0f759560583b7d2e" providerId="Windows Live" clId="Web-{3A160699-937B-485F-BA3B-A5079995A9A3}" dt="2023-03-29T07:01:02.953" v="224"/>
          <ac:picMkLst>
            <pc:docMk/>
            <pc:sldMk cId="969915073" sldId="261"/>
            <ac:picMk id="4" creationId="{17679ABB-4EC5-926D-C815-502D22231921}"/>
          </ac:picMkLst>
        </pc:picChg>
      </pc:sldChg>
      <pc:sldChg chg="addSp delSp modSp new addAnim modAnim">
        <pc:chgData name="Феолковская Полина" userId="0f759560583b7d2e" providerId="Windows Live" clId="Web-{3A160699-937B-485F-BA3B-A5079995A9A3}" dt="2023-03-29T07:04:13.731" v="245"/>
        <pc:sldMkLst>
          <pc:docMk/>
          <pc:sldMk cId="1258390618" sldId="262"/>
        </pc:sldMkLst>
        <pc:spChg chg="mod">
          <ac:chgData name="Феолковская Полина" userId="0f759560583b7d2e" providerId="Windows Live" clId="Web-{3A160699-937B-485F-BA3B-A5079995A9A3}" dt="2023-03-29T07:03:25.791" v="237" actId="20577"/>
          <ac:spMkLst>
            <pc:docMk/>
            <pc:sldMk cId="1258390618" sldId="262"/>
            <ac:spMk id="2" creationId="{07E61F92-33E6-8C0D-A6A4-B221A62CBD3A}"/>
          </ac:spMkLst>
        </pc:spChg>
        <pc:spChg chg="del">
          <ac:chgData name="Феолковская Полина" userId="0f759560583b7d2e" providerId="Windows Live" clId="Web-{3A160699-937B-485F-BA3B-A5079995A9A3}" dt="2023-03-29T07:03:43.104" v="238"/>
          <ac:spMkLst>
            <pc:docMk/>
            <pc:sldMk cId="1258390618" sldId="262"/>
            <ac:spMk id="3" creationId="{5E978639-CEB9-60AC-4A63-5C5A823DB6D5}"/>
          </ac:spMkLst>
        </pc:spChg>
        <pc:picChg chg="add mod ord">
          <ac:chgData name="Феолковская Полина" userId="0f759560583b7d2e" providerId="Windows Live" clId="Web-{3A160699-937B-485F-BA3B-A5079995A9A3}" dt="2023-03-29T07:03:43.104" v="238"/>
          <ac:picMkLst>
            <pc:docMk/>
            <pc:sldMk cId="1258390618" sldId="262"/>
            <ac:picMk id="4" creationId="{269B7A4E-3156-3DA6-1539-CEE8B2300CD8}"/>
          </ac:picMkLst>
        </pc:picChg>
      </pc:sldChg>
      <pc:sldMasterChg chg="del delSldLayout">
        <pc:chgData name="Феолковская Полина" userId="0f759560583b7d2e" providerId="Windows Live" clId="Web-{3A160699-937B-485F-BA3B-A5079995A9A3}" dt="2023-03-29T06:44:27.748" v="82"/>
        <pc:sldMasterMkLst>
          <pc:docMk/>
          <pc:sldMasterMk cId="3154979492" sldId="2147483648"/>
        </pc:sldMasterMkLst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161079921" sldId="2147483649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2703711724" sldId="2147483650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4076369896" sldId="2147483651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2625762208" sldId="2147483652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188002762" sldId="2147483653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2295335545" sldId="2147483654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1988754143" sldId="2147483655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3665695281" sldId="2147483656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2134169247" sldId="2147483657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2065727480" sldId="2147483658"/>
          </pc:sldLayoutMkLst>
        </pc:sldLayoutChg>
        <pc:sldLayoutChg chg="del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3154979492" sldId="2147483648"/>
            <pc:sldLayoutMk cId="812261758" sldId="2147483659"/>
          </pc:sldLayoutMkLst>
        </pc:sldLayoutChg>
      </pc:sldMasterChg>
      <pc:sldMasterChg chg="add addSldLayout modSldLayout">
        <pc:chgData name="Феолковская Полина" userId="0f759560583b7d2e" providerId="Windows Live" clId="Web-{3A160699-937B-485F-BA3B-A5079995A9A3}" dt="2023-03-29T06:44:27.748" v="82"/>
        <pc:sldMasterMkLst>
          <pc:docMk/>
          <pc:sldMasterMk cId="465740579" sldId="2147483660"/>
        </pc:sldMasterMkLst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557993864" sldId="2147483661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2095361152" sldId="2147483662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210232466" sldId="2147483663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4029631444" sldId="2147483664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2006889901" sldId="2147483665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52012293" sldId="2147483666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00994738" sldId="2147483667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3611840815" sldId="2147483668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231848160" sldId="2147483669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591238131" sldId="2147483670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415972215" sldId="2147483671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2741413502" sldId="2147483672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62693666" sldId="2147483673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2015285650" sldId="2147483674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903221085" sldId="2147483675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3989316288" sldId="2147483676"/>
          </pc:sldLayoutMkLst>
        </pc:sldLayoutChg>
        <pc:sldLayoutChg chg="add mod replId">
          <pc:chgData name="Феолковская Полина" userId="0f759560583b7d2e" providerId="Windows Live" clId="Web-{3A160699-937B-485F-BA3B-A5079995A9A3}" dt="2023-03-29T06:44:27.748" v="82"/>
          <pc:sldLayoutMkLst>
            <pc:docMk/>
            <pc:sldMasterMk cId="465740579" sldId="2147483660"/>
            <pc:sldLayoutMk cId="1625925433" sldId="2147483677"/>
          </pc:sldLayoutMkLst>
        </pc:sldLayoutChg>
      </pc:sldMasterChg>
    </pc:docChg>
  </pc:docChgLst>
  <pc:docChgLst>
    <pc:chgData clId="Web-{3A160699-937B-485F-BA3B-A5079995A9A3}"/>
    <pc:docChg chg="modSld">
      <pc:chgData name="" userId="" providerId="" clId="Web-{3A160699-937B-485F-BA3B-A5079995A9A3}" dt="2023-03-29T06:41:58.317" v="17" actId="20577"/>
      <pc:docMkLst>
        <pc:docMk/>
      </pc:docMkLst>
      <pc:sldChg chg="modSp">
        <pc:chgData name="" userId="" providerId="" clId="Web-{3A160699-937B-485F-BA3B-A5079995A9A3}" dt="2023-03-29T06:41:58.317" v="17" actId="20577"/>
        <pc:sldMkLst>
          <pc:docMk/>
          <pc:sldMk cId="1351651579" sldId="256"/>
        </pc:sldMkLst>
        <pc:spChg chg="mod">
          <ac:chgData name="" userId="" providerId="" clId="Web-{3A160699-937B-485F-BA3B-A5079995A9A3}" dt="2023-03-29T06:41:58.317" v="17" actId="20577"/>
          <ac:spMkLst>
            <pc:docMk/>
            <pc:sldMk cId="1351651579" sldId="256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7993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238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59722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14135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936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52856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dirty="0"/>
              <a:t>Click to edit Master title style</a:t>
            </a:r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221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3162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5925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36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232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9631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6889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012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94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840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848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3/29/2023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740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7">
            <a:extLst>
              <a:ext uri="{FF2B5EF4-FFF2-40B4-BE49-F238E27FC236}">
                <a16:creationId xmlns:a16="http://schemas.microsoft.com/office/drawing/2014/main" xmlns="" id="{22C7FDF9-C2A1-45C5-A49B-8B1CA2A3C05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3"/>
            <a:stretch/>
          </a:blipFill>
          <a:ln w="15875" cap="flat" cmpd="sng" algn="ctr">
            <a:solidFill>
              <a:srgbClr val="AB946B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aramond" panose="02020404030301010803"/>
              <a:ea typeface="+mn-ea"/>
              <a:cs typeface="+mn-cs"/>
            </a:endParaRPr>
          </a:p>
        </p:txBody>
      </p:sp>
      <p:pic>
        <p:nvPicPr>
          <p:cNvPr id="23" name="Picture 9">
            <a:extLst>
              <a:ext uri="{FF2B5EF4-FFF2-40B4-BE49-F238E27FC236}">
                <a16:creationId xmlns:a16="http://schemas.microsoft.com/office/drawing/2014/main" xmlns="" id="{8D8988FF-4B5F-49A9-BB7F-B49C1610F1B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400">
                <a:latin typeface="Times New Roman"/>
                <a:cs typeface="Times New Roman"/>
              </a:rPr>
              <a:t/>
            </a:r>
            <a:br>
              <a:rPr lang="ru-RU" sz="3400">
                <a:latin typeface="Times New Roman"/>
                <a:cs typeface="Times New Roman"/>
              </a:rPr>
            </a:br>
            <a:r>
              <a:rPr lang="ru-RU" sz="3400">
                <a:latin typeface="Times New Roman"/>
                <a:cs typeface="Times New Roman"/>
              </a:rPr>
              <a:t>Развитие речи дошкольников через экологическое воспитание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90000"/>
              </a:lnSpc>
            </a:pPr>
            <a:r>
              <a:rPr lang="ru-RU" dirty="0">
                <a:latin typeface="Times New Roman"/>
                <a:cs typeface="Calibri" panose="020F0502020204030204"/>
              </a:rPr>
              <a:t>Воспитатели:</a:t>
            </a:r>
            <a:endParaRPr lang="ru-RU">
              <a:latin typeface="Times New Roman"/>
              <a:cs typeface="Calibri" panose="020F0502020204030204"/>
            </a:endParaRPr>
          </a:p>
          <a:p>
            <a:pPr>
              <a:lnSpc>
                <a:spcPct val="90000"/>
              </a:lnSpc>
            </a:pPr>
            <a:r>
              <a:rPr lang="ru-RU" dirty="0">
                <a:latin typeface="Times New Roman"/>
                <a:cs typeface="Calibri" panose="020F0502020204030204"/>
              </a:rPr>
              <a:t>Богомазова А.П.</a:t>
            </a:r>
            <a:endParaRPr lang="ru-RU">
              <a:latin typeface="Times New Roman"/>
              <a:cs typeface="Calibri" panose="020F0502020204030204"/>
            </a:endParaRPr>
          </a:p>
          <a:p>
            <a:pPr>
              <a:lnSpc>
                <a:spcPct val="90000"/>
              </a:lnSpc>
            </a:pPr>
            <a:r>
              <a:rPr lang="ru-RU" dirty="0" err="1">
                <a:latin typeface="Times New Roman"/>
                <a:cs typeface="Calibri" panose="020F0502020204030204"/>
              </a:rPr>
              <a:t>Феолковская</a:t>
            </a:r>
            <a:r>
              <a:rPr lang="ru-RU" dirty="0">
                <a:latin typeface="Times New Roman"/>
                <a:cs typeface="Calibri" panose="020F0502020204030204"/>
              </a:rPr>
              <a:t> П.А.</a:t>
            </a:r>
            <a:endParaRPr lang="ru-RU">
              <a:latin typeface="Times New Roman"/>
              <a:cs typeface="Calibri" panose="020F0502020204030204"/>
            </a:endParaRPr>
          </a:p>
        </p:txBody>
      </p:sp>
      <p:cxnSp>
        <p:nvCxnSpPr>
          <p:cNvPr id="24" name="Straight Connector 11">
            <a:extLst>
              <a:ext uri="{FF2B5EF4-FFF2-40B4-BE49-F238E27FC236}">
                <a16:creationId xmlns:a16="http://schemas.microsoft.com/office/drawing/2014/main" xmlns="" id="{CE580401-353D-4D90-9CA7-316BFD718E5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3F6D81C7-B083-478E-82FE-089A8CB72EB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8398EDA2-4889-433D-AC01-5214D79764E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099D46A-AF52-46FD-938B-D31189460A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C933E919-C473-4F0E-9DBC-CC65FC9E926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FBBF3BDD-5C99-4FDC-BBCB-E711359D93F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F06B54F2-CD11-4359-A7D6-DA7C76C091A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333F0879-3DA0-4CB8-B35E-A0AD425581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324D2183-F388-476E-92A9-D6639D6985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6138" y="496090"/>
            <a:ext cx="3823215" cy="5883295"/>
          </a:xfrm>
          <a:prstGeom prst="rect">
            <a:avLst/>
          </a:prstGeom>
          <a:blipFill dpi="0" rotWithShape="1">
            <a:blip r:embed="rId4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243462E7-1698-4B21-BE89-AEFAC7C2F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8012" y="609602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2A8340-C114-5FD6-FBCC-935B6D83BD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140" y="972766"/>
            <a:ext cx="2835464" cy="125486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742950" indent="-742950">
              <a:lnSpc>
                <a:spcPct val="90000"/>
              </a:lnSpc>
              <a:buAutoNum type="arabicPeriod"/>
            </a:pPr>
            <a:r>
              <a:rPr lang="en-US" sz="2400" dirty="0" err="1">
                <a:solidFill>
                  <a:srgbClr val="262626"/>
                </a:solidFill>
              </a:rPr>
              <a:t>Чтение</a:t>
            </a:r>
            <a:r>
              <a:rPr lang="en-US" sz="2400" dirty="0">
                <a:solidFill>
                  <a:srgbClr val="262626"/>
                </a:solidFill>
              </a:rPr>
              <a:t> </a:t>
            </a:r>
            <a:r>
              <a:rPr lang="en-US" sz="2400" dirty="0" err="1">
                <a:solidFill>
                  <a:srgbClr val="262626"/>
                </a:solidFill>
              </a:rPr>
              <a:t>детям</a:t>
            </a:r>
            <a:r>
              <a:rPr lang="en-US" sz="2400" dirty="0">
                <a:solidFill>
                  <a:srgbClr val="262626"/>
                </a:solidFill>
              </a:rPr>
              <a:t> </a:t>
            </a:r>
            <a:r>
              <a:rPr lang="en-US" sz="2400" dirty="0" err="1">
                <a:solidFill>
                  <a:srgbClr val="262626"/>
                </a:solidFill>
              </a:rPr>
              <a:t>произведений</a:t>
            </a:r>
            <a:endParaRPr lang="en-US" sz="2400" dirty="0">
              <a:solidFill>
                <a:srgbClr val="262626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8F7E46-20FF-3CC6-B343-A553E70D21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9141" y="2430471"/>
            <a:ext cx="2835464" cy="355203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1800" dirty="0" smtClean="0">
                <a:solidFill>
                  <a:srgbClr val="262626"/>
                </a:solidFill>
              </a:rPr>
              <a:t>Один из приемов с помощью которого мы можем познакомить детей с </a:t>
            </a:r>
            <a:r>
              <a:rPr lang="ru-RU" sz="1800" dirty="0" err="1" smtClean="0">
                <a:solidFill>
                  <a:srgbClr val="262626"/>
                </a:solidFill>
              </a:rPr>
              <a:t>эклогоией</a:t>
            </a:r>
            <a:r>
              <a:rPr lang="ru-RU" sz="1800" dirty="0" smtClean="0">
                <a:solidFill>
                  <a:srgbClr val="262626"/>
                </a:solidFill>
              </a:rPr>
              <a:t>, это-</a:t>
            </a:r>
            <a:r>
              <a:rPr lang="en-US" sz="1800" dirty="0" smtClean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чтение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народного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творчества</a:t>
            </a:r>
            <a:r>
              <a:rPr lang="en-US" sz="1800" dirty="0">
                <a:solidFill>
                  <a:srgbClr val="262626"/>
                </a:solidFill>
              </a:rPr>
              <a:t> в </a:t>
            </a:r>
            <a:r>
              <a:rPr lang="en-US" sz="1800" dirty="0" err="1">
                <a:solidFill>
                  <a:srgbClr val="262626"/>
                </a:solidFill>
              </a:rPr>
              <a:t>рамках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развивающих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занятий</a:t>
            </a:r>
            <a:r>
              <a:rPr lang="en-US" sz="1800" dirty="0">
                <a:solidFill>
                  <a:srgbClr val="262626"/>
                </a:solidFill>
              </a:rPr>
              <a:t>. </a:t>
            </a:r>
            <a:r>
              <a:rPr lang="en-US" sz="1800" dirty="0" err="1">
                <a:solidFill>
                  <a:srgbClr val="262626"/>
                </a:solidFill>
              </a:rPr>
              <a:t>Заранее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составляется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перечень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произведений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на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экологическую</a:t>
            </a:r>
            <a:r>
              <a:rPr lang="en-US" sz="1800" dirty="0">
                <a:solidFill>
                  <a:srgbClr val="262626"/>
                </a:solidFill>
              </a:rPr>
              <a:t> </a:t>
            </a:r>
            <a:r>
              <a:rPr lang="en-US" sz="1800" dirty="0" err="1">
                <a:solidFill>
                  <a:srgbClr val="262626"/>
                </a:solidFill>
              </a:rPr>
              <a:t>тему</a:t>
            </a:r>
            <a:r>
              <a:rPr lang="en-US" sz="1800" dirty="0">
                <a:solidFill>
                  <a:srgbClr val="262626"/>
                </a:solidFill>
              </a:rPr>
              <a:t>.</a:t>
            </a:r>
          </a:p>
        </p:txBody>
      </p:sp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xmlns="" id="{6C22FCAC-D7EC-4A52-B153-FF761E2235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95491" y="0"/>
            <a:ext cx="7396509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человек, в помещении, пол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0D333F7-CFF8-4225-BA5E-2BCED318822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5435910" y="1688402"/>
            <a:ext cx="6098041" cy="343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58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FB5D1BB-0703-437B-BD1E-1D07F8A273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3886586B-3F0F-4593-B272-AE75AD0F09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20DEB59-BF94-41B5-8F16-8B10442EE0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9A3BEF6F-FC03-43B1-8D1B-8DA3A360DB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0F49BA32-A501-4C79-9A72-92587AB9EE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883F92AF-2403-4558-B1D7-72130A1E4B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11C7711F-3983-4AB1-AFDE-96F7C06514D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89BC9D38-9241-4F71-9B45-73827299E4C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0D302979-39A3-4421-821D-94D6E00BCE8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68E001BA-C181-4F47-9ABC-DF4C85AB4F1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7EF07F1E-BD52-4B06-A38E-BF29F8E2857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A68BE646-889B-49C2-95AF-90BAE5D29A9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A2C7B01-4F10-F73E-A0EB-C550087D37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6508" y="982132"/>
            <a:ext cx="6270090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742950" indent="-742950">
              <a:lnSpc>
                <a:spcPct val="90000"/>
              </a:lnSpc>
              <a:buAutoNum type="arabicPeriod"/>
            </a:pPr>
            <a:r>
              <a:rPr lang="en-US" sz="4100" dirty="0" err="1"/>
              <a:t>Чтение</a:t>
            </a:r>
            <a:r>
              <a:rPr lang="en-US" sz="4100" dirty="0"/>
              <a:t> </a:t>
            </a:r>
            <a:r>
              <a:rPr lang="en-US" sz="4100" dirty="0" smtClean="0"/>
              <a:t>н</a:t>
            </a:r>
            <a:r>
              <a:rPr lang="ru-RU" sz="4100" dirty="0" smtClean="0"/>
              <a:t>а</a:t>
            </a:r>
            <a:r>
              <a:rPr lang="en-US" sz="4100" dirty="0" err="1" smtClean="0"/>
              <a:t>родного</a:t>
            </a:r>
            <a:r>
              <a:rPr lang="en-US" sz="4100" dirty="0" smtClean="0"/>
              <a:t> </a:t>
            </a:r>
            <a:r>
              <a:rPr lang="en-US" sz="4100" dirty="0" err="1"/>
              <a:t>творчества</a:t>
            </a:r>
            <a:endParaRPr lang="ru-RU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B3085476-B49E-49ED-87D2-1165E69D260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92644" y="1092200"/>
            <a:ext cx="3059206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стена, человек, в помещении, ракови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B322EEEE-0CDA-1B79-563B-1AFF189AF11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/>
          <a:srcRect r="1" b="10817"/>
          <a:stretch/>
        </p:blipFill>
        <p:spPr>
          <a:xfrm>
            <a:off x="1412683" y="1410208"/>
            <a:ext cx="2433793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59BA5C68-DFCC-4101-8403-F96781CDDD7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4626508" y="2400639"/>
            <a:ext cx="6270089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1FB6D89-425C-EA51-82DA-7A7A8B680B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36482" y="2556932"/>
            <a:ext cx="626011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err="1"/>
              <a:t>Вторая</a:t>
            </a:r>
            <a:r>
              <a:rPr lang="en-US" dirty="0"/>
              <a:t> </a:t>
            </a:r>
            <a:r>
              <a:rPr lang="en-US" dirty="0" err="1"/>
              <a:t>ситуация</a:t>
            </a:r>
            <a:r>
              <a:rPr lang="en-US" dirty="0"/>
              <a:t>: </a:t>
            </a:r>
            <a:r>
              <a:rPr lang="en-US" dirty="0" err="1"/>
              <a:t>чтение</a:t>
            </a:r>
            <a:r>
              <a:rPr lang="en-US" dirty="0"/>
              <a:t> </a:t>
            </a:r>
            <a:r>
              <a:rPr lang="en-US" dirty="0" err="1"/>
              <a:t>народного</a:t>
            </a:r>
            <a:r>
              <a:rPr lang="en-US" dirty="0"/>
              <a:t> </a:t>
            </a:r>
            <a:r>
              <a:rPr lang="en-US" dirty="0" err="1"/>
              <a:t>творчества</a:t>
            </a:r>
            <a:r>
              <a:rPr lang="en-US" dirty="0"/>
              <a:t> в </a:t>
            </a:r>
            <a:r>
              <a:rPr lang="en-US" dirty="0" err="1"/>
              <a:t>режимных</a:t>
            </a:r>
            <a:r>
              <a:rPr lang="en-US" dirty="0"/>
              <a:t> </a:t>
            </a:r>
            <a:r>
              <a:rPr lang="en-US" dirty="0" err="1"/>
              <a:t>моментах</a:t>
            </a:r>
            <a:r>
              <a:rPr lang="en-US" dirty="0"/>
              <a:t>, </a:t>
            </a:r>
            <a:r>
              <a:rPr lang="en-US" dirty="0" err="1"/>
              <a:t>что</a:t>
            </a:r>
            <a:r>
              <a:rPr lang="en-US" dirty="0"/>
              <a:t> </a:t>
            </a:r>
            <a:r>
              <a:rPr lang="en-US" dirty="0" err="1"/>
              <a:t>позволяет</a:t>
            </a:r>
            <a:r>
              <a:rPr lang="en-US" dirty="0"/>
              <a:t> </a:t>
            </a:r>
            <a:r>
              <a:rPr lang="en-US" dirty="0" err="1"/>
              <a:t>решить</a:t>
            </a:r>
            <a:r>
              <a:rPr lang="en-US" dirty="0"/>
              <a:t> </a:t>
            </a:r>
            <a:r>
              <a:rPr lang="en-US" dirty="0" err="1"/>
              <a:t>сразу</a:t>
            </a:r>
            <a:r>
              <a:rPr lang="en-US" dirty="0"/>
              <a:t> </a:t>
            </a:r>
            <a:r>
              <a:rPr lang="en-US" dirty="0" err="1"/>
              <a:t>несколько</a:t>
            </a:r>
            <a:r>
              <a:rPr lang="en-US" dirty="0"/>
              <a:t> </a:t>
            </a:r>
            <a:r>
              <a:rPr lang="en-US" dirty="0" err="1"/>
              <a:t>задач</a:t>
            </a:r>
            <a:r>
              <a:rPr lang="en-US" dirty="0"/>
              <a:t>: </a:t>
            </a:r>
            <a:r>
              <a:rPr lang="en-US" dirty="0" err="1"/>
              <a:t>организовать</a:t>
            </a:r>
            <a:r>
              <a:rPr lang="en-US" dirty="0"/>
              <a:t> </a:t>
            </a:r>
            <a:r>
              <a:rPr lang="en-US" dirty="0" err="1"/>
              <a:t>режимный</a:t>
            </a:r>
            <a:r>
              <a:rPr lang="en-US" dirty="0"/>
              <a:t> </a:t>
            </a:r>
            <a:r>
              <a:rPr lang="en-US" dirty="0" err="1"/>
              <a:t>момент</a:t>
            </a:r>
            <a:r>
              <a:rPr lang="en-US" dirty="0"/>
              <a:t>, </a:t>
            </a:r>
            <a:r>
              <a:rPr lang="en-US" dirty="0" err="1"/>
              <a:t>осуществлять</a:t>
            </a:r>
            <a:r>
              <a:rPr lang="en-US" dirty="0"/>
              <a:t> </a:t>
            </a:r>
            <a:r>
              <a:rPr lang="en-US" dirty="0" err="1"/>
              <a:t>экологическое</a:t>
            </a:r>
            <a:r>
              <a:rPr lang="en-US" dirty="0"/>
              <a:t> </a:t>
            </a:r>
            <a:r>
              <a:rPr lang="en-US" dirty="0" err="1"/>
              <a:t>воспитание</a:t>
            </a:r>
            <a:r>
              <a:rPr lang="en-US" dirty="0"/>
              <a:t> и </a:t>
            </a:r>
            <a:r>
              <a:rPr lang="en-US" dirty="0" err="1"/>
              <a:t>знакомить</a:t>
            </a:r>
            <a:r>
              <a:rPr lang="en-US" dirty="0"/>
              <a:t> </a:t>
            </a:r>
            <a:r>
              <a:rPr lang="en-US" dirty="0" err="1"/>
              <a:t>детей</a:t>
            </a:r>
            <a:r>
              <a:rPr lang="en-US" dirty="0"/>
              <a:t> с </a:t>
            </a:r>
            <a:r>
              <a:rPr lang="en-US" dirty="0" err="1"/>
              <a:t>народным</a:t>
            </a:r>
            <a:r>
              <a:rPr lang="en-US" dirty="0"/>
              <a:t> </a:t>
            </a:r>
            <a:r>
              <a:rPr lang="en-US" dirty="0" err="1"/>
              <a:t>творчеством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1904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xmlns="" id="{DFB5D1BB-0703-437B-BD1E-1D07F8A273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3886586B-3F0F-4593-B272-AE75AD0F09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xmlns="" id="{020DEB59-BF94-41B5-8F16-8B10442EE09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xmlns="" id="{9A3BEF6F-FC03-43B1-8D1B-8DA3A360DBF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xmlns="" id="{0F49BA32-A501-4C79-9A72-92587AB9EEF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xmlns="" id="{883F92AF-2403-4558-B1D7-72130A1E4BC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xmlns="" id="{572F6A24-139E-4EB5-86D2-431F42EF85C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3963AE85-BE5D-4975-BACF-DDDCC9C2ACD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xmlns="" id="{1E7751F0-16BF-4A9D-B778-5D46B92B44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1D755924-121A-47AA-8613-995D4108BCD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xmlns="" id="{B4D2AFDA-19BE-4455-830E-1541E5D7BAE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xmlns="" id="{0FB15EBF-E414-4E00-87E7-700A78A60F6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PicPr>
              <a:picLocks noChangeAspect="1"/>
            </p:cNvPicPr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375249-3E42-21E6-4D86-E839A230F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412" y="982132"/>
            <a:ext cx="4802185" cy="130386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742950" indent="-742950">
              <a:lnSpc>
                <a:spcPct val="90000"/>
              </a:lnSpc>
            </a:pPr>
            <a:r>
              <a:rPr lang="en-US" sz="4100" dirty="0"/>
              <a:t>1.Чтение </a:t>
            </a:r>
            <a:r>
              <a:rPr lang="en-US" sz="4100" dirty="0" err="1"/>
              <a:t>народного</a:t>
            </a:r>
            <a:r>
              <a:rPr lang="en-US" sz="4100" dirty="0"/>
              <a:t> </a:t>
            </a:r>
            <a:r>
              <a:rPr lang="en-US" sz="4100" dirty="0" err="1"/>
              <a:t>творчества</a:t>
            </a:r>
            <a:endParaRPr lang="en-US" sz="4100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C9DA5B05-DD14-4860-AC45-02A8D2EE1AA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92643" y="1092200"/>
            <a:ext cx="4517009" cy="4515104"/>
          </a:xfrm>
          <a:prstGeom prst="rect">
            <a:avLst/>
          </a:prstGeom>
          <a:solidFill>
            <a:schemeClr val="bg1"/>
          </a:solidFill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человек, ребенок, земля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E7E0CBB4-497F-E4ED-741F-67562D19604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5"/>
          <a:srcRect l="17644" r="25842" b="-1"/>
          <a:stretch/>
        </p:blipFill>
        <p:spPr>
          <a:xfrm>
            <a:off x="1412683" y="1410208"/>
            <a:ext cx="3876801" cy="3858780"/>
          </a:xfrm>
          <a:prstGeom prst="rect">
            <a:avLst/>
          </a:pr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36BE37AC-AD36-4C42-9B8C-C5500F4E7C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CxnSpPr>
        <p:spPr>
          <a:xfrm>
            <a:off x="6094412" y="2400639"/>
            <a:ext cx="480218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4782B70-44F5-E787-AA74-A847BDEC7B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4412" y="2556932"/>
            <a:ext cx="4802184" cy="331893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 smtClean="0"/>
              <a:t>Т</a:t>
            </a:r>
            <a:r>
              <a:rPr lang="ru-RU" dirty="0" err="1" smtClean="0"/>
              <a:t>ак</a:t>
            </a:r>
            <a:r>
              <a:rPr lang="ru-RU" dirty="0" smtClean="0"/>
              <a:t> же мы можем использовать</a:t>
            </a:r>
            <a:r>
              <a:rPr lang="en-US" dirty="0" smtClean="0"/>
              <a:t> </a:t>
            </a:r>
            <a:r>
              <a:rPr lang="en-US" dirty="0" err="1"/>
              <a:t>чтение</a:t>
            </a:r>
            <a:r>
              <a:rPr lang="en-US" dirty="0"/>
              <a:t> </a:t>
            </a:r>
            <a:r>
              <a:rPr lang="en-US" dirty="0" err="1"/>
              <a:t>народного</a:t>
            </a:r>
            <a:r>
              <a:rPr lang="en-US" dirty="0"/>
              <a:t> </a:t>
            </a:r>
            <a:r>
              <a:rPr lang="en-US" dirty="0" err="1"/>
              <a:t>творчества</a:t>
            </a:r>
            <a:r>
              <a:rPr lang="en-US" dirty="0"/>
              <a:t> </a:t>
            </a:r>
            <a:r>
              <a:rPr lang="en-US" dirty="0" err="1"/>
              <a:t>во</a:t>
            </a:r>
            <a:r>
              <a:rPr lang="en-US" dirty="0"/>
              <a:t> </a:t>
            </a:r>
            <a:r>
              <a:rPr lang="en-US" dirty="0" err="1"/>
              <a:t>время</a:t>
            </a:r>
            <a:r>
              <a:rPr lang="en-US" dirty="0"/>
              <a:t> </a:t>
            </a:r>
            <a:r>
              <a:rPr lang="en-US" dirty="0" err="1"/>
              <a:t>прогулок</a:t>
            </a:r>
            <a:r>
              <a:rPr lang="en-US" dirty="0"/>
              <a:t>. </a:t>
            </a:r>
            <a:r>
              <a:rPr lang="en-US" dirty="0" err="1"/>
              <a:t>Например</a:t>
            </a:r>
            <a:r>
              <a:rPr lang="en-US" dirty="0"/>
              <a:t>, </a:t>
            </a:r>
            <a:r>
              <a:rPr lang="en-US" dirty="0" err="1"/>
              <a:t>весной</a:t>
            </a:r>
            <a:r>
              <a:rPr lang="en-US" dirty="0"/>
              <a:t> и </a:t>
            </a:r>
            <a:r>
              <a:rPr lang="en-US" dirty="0" err="1"/>
              <a:t>летом</a:t>
            </a:r>
            <a:r>
              <a:rPr lang="en-US" dirty="0"/>
              <a:t> </a:t>
            </a:r>
            <a:r>
              <a:rPr lang="en-US" dirty="0" err="1"/>
              <a:t>можно</a:t>
            </a:r>
            <a:r>
              <a:rPr lang="en-US" dirty="0"/>
              <a:t> </a:t>
            </a:r>
            <a:r>
              <a:rPr lang="en-US" dirty="0" err="1"/>
              <a:t>объяснить</a:t>
            </a:r>
            <a:r>
              <a:rPr lang="en-US" dirty="0"/>
              <a:t> </a:t>
            </a:r>
            <a:r>
              <a:rPr lang="en-US" dirty="0" err="1"/>
              <a:t>детям</a:t>
            </a:r>
            <a:r>
              <a:rPr lang="en-US" dirty="0"/>
              <a:t> </a:t>
            </a:r>
            <a:r>
              <a:rPr lang="en-US" dirty="0" err="1"/>
              <a:t>влияние</a:t>
            </a:r>
            <a:r>
              <a:rPr lang="en-US" dirty="0"/>
              <a:t> </a:t>
            </a:r>
            <a:r>
              <a:rPr lang="en-US" dirty="0" err="1"/>
              <a:t>влаги</a:t>
            </a:r>
            <a:r>
              <a:rPr lang="en-US" dirty="0"/>
              <a:t> (</a:t>
            </a:r>
            <a:r>
              <a:rPr lang="en-US" dirty="0" err="1"/>
              <a:t>дождя</a:t>
            </a:r>
            <a:r>
              <a:rPr lang="en-US" dirty="0"/>
              <a:t>) </a:t>
            </a:r>
            <a:r>
              <a:rPr lang="en-US" dirty="0" err="1"/>
              <a:t>на</a:t>
            </a:r>
            <a:r>
              <a:rPr lang="en-US" dirty="0"/>
              <a:t> </a:t>
            </a:r>
            <a:r>
              <a:rPr lang="en-US" dirty="0" err="1"/>
              <a:t>рост</a:t>
            </a:r>
            <a:r>
              <a:rPr lang="en-US" dirty="0"/>
              <a:t> </a:t>
            </a:r>
            <a:r>
              <a:rPr lang="en-US" dirty="0" err="1"/>
              <a:t>растений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04992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7BC3EC1-7243-3BA0-5336-D984C6E0B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2. Кукольный театр по произведениям</a:t>
            </a:r>
          </a:p>
        </p:txBody>
      </p:sp>
      <p:pic>
        <p:nvPicPr>
          <p:cNvPr id="5" name="Рисунок 5" descr="Изображение выглядит как человек, ребенок, в помещении, спальная комната&#10;&#10;Автоматически созданное описание">
            <a:extLst>
              <a:ext uri="{FF2B5EF4-FFF2-40B4-BE49-F238E27FC236}">
                <a16:creationId xmlns:a16="http://schemas.microsoft.com/office/drawing/2014/main" xmlns="" id="{299C6647-82EC-5BBA-F827-7AE859D7882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450848" y="2560320"/>
            <a:ext cx="4413504" cy="3310128"/>
          </a:xfrm>
        </p:spPr>
      </p:pic>
      <p:pic>
        <p:nvPicPr>
          <p:cNvPr id="6" name="Рисунок 6" descr="Изображение выглядит как человек, в помещении, ребенок, детская кроватка&#10;&#10;Автоматически созданное описание">
            <a:extLst>
              <a:ext uri="{FF2B5EF4-FFF2-40B4-BE49-F238E27FC236}">
                <a16:creationId xmlns:a16="http://schemas.microsoft.com/office/drawing/2014/main" xmlns="" id="{63308AE6-9612-2122-8CF0-A3CAB72CEC6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99198" y="2560320"/>
            <a:ext cx="2482596" cy="3310128"/>
          </a:xfrm>
        </p:spPr>
      </p:pic>
    </p:spTree>
    <p:extLst>
      <p:ext uri="{BB962C8B-B14F-4D97-AF65-F5344CB8AC3E}">
        <p14:creationId xmlns:p14="http://schemas.microsoft.com/office/powerpoint/2010/main" val="32799488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33F0879-3DA0-4CB8-B35E-A0AD4255819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2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324D2183-F388-476E-92A9-D6639D69858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86138" y="496090"/>
            <a:ext cx="3823215" cy="5883295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  <a:effectLst>
            <a:outerShdw blurRad="114300" dist="1270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/>
          </a:scene3d>
          <a:sp3d contourW="6350">
            <a:bevelT w="12700" h="0" prst="coolSlant"/>
            <a:contourClr>
              <a:schemeClr val="bg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243462E7-1698-4B21-BE89-AEFAC7C2F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608012" y="609602"/>
            <a:ext cx="3552006" cy="5638800"/>
          </a:xfrm>
          <a:prstGeom prst="rect">
            <a:avLst/>
          </a:prstGeom>
          <a:noFill/>
          <a:ln w="15875" cap="flat">
            <a:miter lim="800000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67968F6-B8F2-567B-3D2A-960881324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9140" y="972766"/>
            <a:ext cx="2835464" cy="1254868"/>
          </a:xfrm>
        </p:spPr>
        <p:txBody>
          <a:bodyPr anchor="b">
            <a:normAutofit/>
          </a:bodyPr>
          <a:lstStyle/>
          <a:p>
            <a:r>
              <a:rPr lang="ru-RU" sz="2800" dirty="0">
                <a:solidFill>
                  <a:srgbClr val="262626"/>
                </a:solidFill>
              </a:rPr>
              <a:t>3. Ролевые игры-инсценировки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49612565-E1E4-FC09-F147-A3F36FCEFA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9141" y="5451256"/>
            <a:ext cx="1651643" cy="531254"/>
          </a:xfrm>
        </p:spPr>
        <p:txBody>
          <a:bodyPr>
            <a:normAutofit/>
          </a:bodyPr>
          <a:lstStyle/>
          <a:p>
            <a:endParaRPr lang="en-US" sz="1800">
              <a:solidFill>
                <a:srgbClr val="262626"/>
              </a:solidFill>
            </a:endParaRPr>
          </a:p>
        </p:txBody>
      </p:sp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xmlns="" id="{6C22FCAC-D7EC-4A52-B153-FF761E2235B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4795491" y="0"/>
            <a:ext cx="7396509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 descr="Изображение выглядит как человек, группа&#10;&#10;Автоматически созданное описание">
            <a:extLst>
              <a:ext uri="{FF2B5EF4-FFF2-40B4-BE49-F238E27FC236}">
                <a16:creationId xmlns:a16="http://schemas.microsoft.com/office/drawing/2014/main" xmlns="" id="{17679ABB-4EC5-926D-C815-502D222319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5910" y="1116711"/>
            <a:ext cx="6098041" cy="457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915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E61F92-33E6-8C0D-A6A4-B221A62CB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Спасибо за внимание</a:t>
            </a:r>
          </a:p>
        </p:txBody>
      </p:sp>
      <p:pic>
        <p:nvPicPr>
          <p:cNvPr id="4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:a16="http://schemas.microsoft.com/office/drawing/2014/main" xmlns="" id="{269B7A4E-3156-3DA6-1539-CEE8B2300C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4196" y="2556932"/>
            <a:ext cx="5323607" cy="3318936"/>
          </a:xfrm>
        </p:spPr>
      </p:pic>
    </p:spTree>
    <p:extLst>
      <p:ext uri="{BB962C8B-B14F-4D97-AF65-F5344CB8AC3E}">
        <p14:creationId xmlns:p14="http://schemas.microsoft.com/office/powerpoint/2010/main" val="1258390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123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Times New Roman</vt:lpstr>
      <vt:lpstr>Organic</vt:lpstr>
      <vt:lpstr> Развитие речи дошкольников через экологическое воспитание</vt:lpstr>
      <vt:lpstr>Чтение детям произведений</vt:lpstr>
      <vt:lpstr>Чтение народного творчества</vt:lpstr>
      <vt:lpstr>1.Чтение народного творчества</vt:lpstr>
      <vt:lpstr>2. Кукольный театр по произведениям</vt:lpstr>
      <vt:lpstr>3. Ролевые игры-инсценировки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Оксана Александровна</cp:lastModifiedBy>
  <cp:revision>96</cp:revision>
  <dcterms:created xsi:type="dcterms:W3CDTF">2023-03-29T06:41:13Z</dcterms:created>
  <dcterms:modified xsi:type="dcterms:W3CDTF">2023-03-29T07:51:36Z</dcterms:modified>
</cp:coreProperties>
</file>