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0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147283"/>
          </a:xfrm>
        </p:spPr>
        <p:txBody>
          <a:bodyPr/>
          <a:lstStyle/>
          <a:p>
            <a:r>
              <a:rPr lang="ru-RU" dirty="0" smtClean="0"/>
              <a:t>Логопедический </a:t>
            </a:r>
            <a:r>
              <a:rPr lang="ru-RU" dirty="0" err="1" smtClean="0"/>
              <a:t>квест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«Игры с буквами»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857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33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936" y="787400"/>
            <a:ext cx="7782128" cy="483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25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600" y="927685"/>
            <a:ext cx="6807200" cy="5126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37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4956783"/>
          </a:xfrm>
        </p:spPr>
        <p:txBody>
          <a:bodyPr>
            <a:noAutofit/>
          </a:bodyPr>
          <a:lstStyle/>
          <a:p>
            <a:r>
              <a:rPr lang="ru-RU" sz="3200" dirty="0" smtClean="0"/>
              <a:t>Я найду слова везде:</a:t>
            </a:r>
            <a:br>
              <a:rPr lang="ru-RU" sz="3200" dirty="0" smtClean="0"/>
            </a:br>
            <a:r>
              <a:rPr lang="ru-RU" sz="3200" dirty="0" smtClean="0"/>
              <a:t>и на небе, и в воде,</a:t>
            </a:r>
            <a:br>
              <a:rPr lang="ru-RU" sz="3200" dirty="0" smtClean="0"/>
            </a:br>
            <a:r>
              <a:rPr lang="ru-RU" sz="3200" dirty="0" smtClean="0"/>
              <a:t>на полу, на потолке, </a:t>
            </a:r>
            <a:br>
              <a:rPr lang="ru-RU" sz="3200" dirty="0" smtClean="0"/>
            </a:br>
            <a:r>
              <a:rPr lang="ru-RU" sz="3200" dirty="0" smtClean="0"/>
              <a:t>на носу и на руке.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8876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37588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Как хорошо уметь читать!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 надо к маме приставать,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 надо бабушку трясти: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«Прочти, пожалуйста, прочти!»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 надо умолять сестрицу: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«ну, прочитай ещё страницу…»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…не надо звать, не надо ждать,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 можно взять и почитать.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3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375883"/>
          </a:xfrm>
        </p:spPr>
        <p:txBody>
          <a:bodyPr>
            <a:normAutofit fontScale="90000"/>
          </a:bodyPr>
          <a:lstStyle/>
          <a:p>
            <a:r>
              <a:rPr lang="ru-RU" sz="28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Артикуляционная гимнастика</a:t>
            </a:r>
            <a:br>
              <a:rPr lang="ru-RU" sz="28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 гостях у бабушки с дедушкой»</a:t>
            </a:r>
            <a:br>
              <a:rPr lang="ru-RU" sz="28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-толстые внуки приехали в гости.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-с ними худые, лишь кожа да кости.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-бабушка с дедушкой всем улыбнулись.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-Поцеловать они всех потянулись.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-утром проснулись - почистили зубы: влево и вправо, внутри и снаружи.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-блюдца поставят - положат блины нам.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-дуем на блинчик – не в щёки, не мимо.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-блинчик жуём.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-следующий блинчик – с вареньем закусим.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-чашки поставим, чтоб чаю налили.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-вкусный был завтрак – мы губки оближем.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72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32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250" y="431800"/>
            <a:ext cx="7683500" cy="59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43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1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499" y="241300"/>
            <a:ext cx="8196263" cy="615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08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61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05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164</TotalTime>
  <Words>15</Words>
  <Application>Microsoft Office PowerPoint</Application>
  <PresentationFormat>Широкоэкранный</PresentationFormat>
  <Paragraphs>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Tw Cen MT</vt:lpstr>
      <vt:lpstr>Капля</vt:lpstr>
      <vt:lpstr>Логопедический квест: «Игры с буквами»</vt:lpstr>
      <vt:lpstr>Как хорошо уметь читать! Не надо к маме приставать, Не надо бабушку трясти: «Прочти, пожалуйста, прочти!» не надо умолять сестрицу: «ну, прочитай ещё страницу…» …не надо звать, не надо ждать, а можно взять и почитать.</vt:lpstr>
      <vt:lpstr>Артикуляционная гимнастика «в гостях у бабушки с дедушкой»  -толстые внуки приехали в гости. -с ними худые, лишь кожа да кости. -бабушка с дедушкой всем улыбнулись. -Поцеловать они всех потянулись. -утром проснулись - почистили зубы: влево и вправо, внутри и снаружи. -блюдца поставят - положат блины нам. -дуем на блинчик – не в щёки, не мимо. -блинчик жуём. -следующий блинчик – с вареньем закусим. -чашки поставим, чтоб чаю налили. -вкусный был завтрак – мы губки оближем.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Я найду слова везде: и на небе, и в воде, на полу, на потолке,  на носу и на руке.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Логопедический квест «Игры с буквами»</dc:title>
  <dc:creator>Кристина</dc:creator>
  <cp:lastModifiedBy>Кристина</cp:lastModifiedBy>
  <cp:revision>6</cp:revision>
  <dcterms:created xsi:type="dcterms:W3CDTF">2023-05-17T19:44:27Z</dcterms:created>
  <dcterms:modified xsi:type="dcterms:W3CDTF">2023-05-18T12:03:17Z</dcterms:modified>
</cp:coreProperties>
</file>