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mp3" ContentType="audio/unknown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63" r:id="rId5"/>
    <p:sldId id="265" r:id="rId6"/>
    <p:sldId id="258" r:id="rId7"/>
    <p:sldId id="266" r:id="rId8"/>
    <p:sldId id="259" r:id="rId9"/>
    <p:sldId id="267" r:id="rId10"/>
    <p:sldId id="261" r:id="rId11"/>
    <p:sldId id="264" r:id="rId12"/>
    <p:sldId id="268" r:id="rId13"/>
    <p:sldId id="26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776F9-09D6-43A0-81BF-12A38FE4D5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1EA5BD-7783-4772-B6DE-CBA55653C4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DA4714-C66F-4EA7-8681-7EA4ECEC13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4451F5-1538-4CF7-924C-578056FB83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4714BE-A9A4-407E-B45A-69D56ADB75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5A3F4C-C02C-48E0-A1A0-CAF4148529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094E8-CB9A-4BE4-A36F-DB87C8DFEF1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A91D51-3D09-4FFC-B61A-D9A8987821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8E7E9F-93E8-48EC-AB61-21AC9E176E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515257-1B16-45AA-8E4C-E7466B018B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23CDE5-65B0-4EC1-96E1-EB46F5BAC3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2DDF48E-878C-4B3F-B896-C43D3FDB2E6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5.png"/><Relationship Id="rId4" Type="http://schemas.microsoft.com/office/2007/relationships/media" Target="../media/media7.mp3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6" Type="http://schemas.microsoft.com/office/2007/relationships/media" Target="../media/media9.mp3"/><Relationship Id="rId5" Type="http://schemas.openxmlformats.org/officeDocument/2006/relationships/image" Target="../media/image20.png"/><Relationship Id="rId4" Type="http://schemas.microsoft.com/office/2007/relationships/media" Target="../media/media8.mp3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4.png"/><Relationship Id="rId4" Type="http://schemas.microsoft.com/office/2007/relationships/media" Target="../media/media1.mp3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9.png"/><Relationship Id="rId4" Type="http://schemas.microsoft.com/office/2007/relationships/media" Target="../media/media2.mp3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1.png"/><Relationship Id="rId4" Type="http://schemas.microsoft.com/office/2007/relationships/media" Target="../media/media3.mp3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2.png"/><Relationship Id="rId4" Type="http://schemas.microsoft.com/office/2007/relationships/media" Target="../media/media4.mp3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4.png"/><Relationship Id="rId4" Type="http://schemas.microsoft.com/office/2007/relationships/media" Target="../media/media5.mp3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ideo" Target="NULL" TargetMode="External"/><Relationship Id="rId5" Type="http://schemas.openxmlformats.org/officeDocument/2006/relationships/image" Target="../media/image15.png"/><Relationship Id="rId4" Type="http://schemas.microsoft.com/office/2007/relationships/media" Target="../media/media6.mp3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1524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«Детский сад № 2» г. Пласта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371600"/>
            <a:ext cx="9144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«Использование игровых развивающих </a:t>
            </a:r>
          </a:p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технологий при обучении </a:t>
            </a:r>
          </a:p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дошкольников математике»</a:t>
            </a:r>
            <a:endParaRPr lang="ru-RU" sz="36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4800600"/>
            <a:ext cx="3150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воспитатель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Сапунова Екатерина Юрьевна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orenburgkniga.ru/wp-content/uploads/d/3/4/d34624d17c5a77ba0c60408e3d0284e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583"/>
            <a:ext cx="9144000" cy="6858000"/>
          </a:xfrm>
          <a:prstGeom prst="rect">
            <a:avLst/>
          </a:prstGeom>
          <a:noFill/>
        </p:spPr>
      </p:pic>
      <p:pic>
        <p:nvPicPr>
          <p:cNvPr id="4" name="баба яга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biLevel thresh="75000"/>
          </a:blip>
          <a:stretch>
            <a:fillRect/>
          </a:stretch>
        </p:blipFill>
        <p:spPr>
          <a:xfrm>
            <a:off x="2590800" y="5715000"/>
            <a:ext cx="930275" cy="930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6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230413_084334.jpg"/>
          <p:cNvPicPr>
            <a:picLocks noChangeAspect="1"/>
          </p:cNvPicPr>
          <p:nvPr/>
        </p:nvPicPr>
        <p:blipFill>
          <a:blip r:embed="rId2" cstate="email">
            <a:lum bright="-10000" contrast="30000"/>
          </a:blip>
          <a:srcRect/>
          <a:stretch>
            <a:fillRect/>
          </a:stretch>
        </p:blipFill>
        <p:spPr>
          <a:xfrm rot="5400000">
            <a:off x="762000" y="228600"/>
            <a:ext cx="3352800" cy="3048000"/>
          </a:xfrm>
          <a:prstGeom prst="rect">
            <a:avLst/>
          </a:prstGeom>
        </p:spPr>
      </p:pic>
      <p:pic>
        <p:nvPicPr>
          <p:cNvPr id="5" name="Рисунок 4" descr="646688aa6c5c4c74dab8959cea2221e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24400" y="76200"/>
            <a:ext cx="3048000" cy="3352800"/>
          </a:xfrm>
          <a:prstGeom prst="rect">
            <a:avLst/>
          </a:prstGeom>
        </p:spPr>
      </p:pic>
      <p:pic>
        <p:nvPicPr>
          <p:cNvPr id="6" name="Рисунок 5" descr="08__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200400" y="3581400"/>
            <a:ext cx="30480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orenburgkniga.ru/wp-content/uploads/d/3/4/d34624d17c5a77ba0c60408e3d0284e1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баба яга 2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biLevel thresh="75000"/>
          </a:blip>
          <a:stretch>
            <a:fillRect/>
          </a:stretch>
        </p:blipFill>
        <p:spPr>
          <a:xfrm>
            <a:off x="457200" y="5715000"/>
            <a:ext cx="1006475" cy="1006475"/>
          </a:xfrm>
          <a:prstGeom prst="rect">
            <a:avLst/>
          </a:prstGeom>
        </p:spPr>
      </p:pic>
      <p:pic>
        <p:nvPicPr>
          <p:cNvPr id="4" name="баба яга 3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6"/>
              </p:ext>
            </p:extLst>
          </p:nvPr>
        </p:nvPicPr>
        <p:blipFill>
          <a:blip r:embed="rId7" cstate="email">
            <a:biLevel thresh="75000"/>
          </a:blip>
          <a:stretch>
            <a:fillRect/>
          </a:stretch>
        </p:blipFill>
        <p:spPr>
          <a:xfrm>
            <a:off x="7467600" y="5715000"/>
            <a:ext cx="1082675" cy="108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682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98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8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s://avatars.mds.yandex.net/i?id=a4c146ff992246ae186225c30c47687da53fcbae-6484760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miniskazka.ru/wp-content/uploads/2022/04/Gusi-lebed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a.d-cd.net/nBT1OcnUG8Q6zD-Ph6xCRiF4gxs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2" name="печька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5824625" y="5257800"/>
            <a:ext cx="957175" cy="928688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2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_1_MqapvcchFiem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0047" y="228600"/>
            <a:ext cx="2958353" cy="3048000"/>
          </a:xfrm>
          <a:prstGeom prst="rect">
            <a:avLst/>
          </a:prstGeom>
        </p:spPr>
      </p:pic>
      <p:pic>
        <p:nvPicPr>
          <p:cNvPr id="7" name="Рисунок 6" descr="21_kCgj6NEz0FpmLQ_a (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295128" y="3429000"/>
            <a:ext cx="2752872" cy="3255570"/>
          </a:xfrm>
          <a:prstGeom prst="rect">
            <a:avLst/>
          </a:prstGeom>
        </p:spPr>
      </p:pic>
      <p:pic>
        <p:nvPicPr>
          <p:cNvPr id="8" name="Рисунок 7" descr="19_ciERQpq4kSfCTF_a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366247" y="3526230"/>
            <a:ext cx="2882153" cy="3158340"/>
          </a:xfrm>
          <a:prstGeom prst="rect">
            <a:avLst/>
          </a:prstGeom>
        </p:spPr>
      </p:pic>
      <p:pic>
        <p:nvPicPr>
          <p:cNvPr id="9" name="Рисунок 8" descr="25_FYmAyPxC4sB6kV_a (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248400" y="3526230"/>
            <a:ext cx="2734679" cy="3255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a.d-cd.net/nBT1OcnUG8Q6zD-Ph6xCRiF4gxs-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pic>
        <p:nvPicPr>
          <p:cNvPr id="3" name="печка 2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V="1">
            <a:off x="5867400" y="525780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92440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postila.ru/data/19/03/cc/62/1903cc62e7bd638be813b5fc1dfd5cf138a4028788bf61f05119066575d300c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2" name="яблоня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553200" y="4906964"/>
            <a:ext cx="1066800" cy="1066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6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postila.ru/data/19/03/cc/62/1903cc62e7bd638be813b5fc1dfd5cf138a4028788bf61f05119066575d300c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3" name="яблоня 2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duotone>
              <a:prstClr val="black"/>
              <a:srgbClr val="FFFF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477000" y="4876800"/>
            <a:ext cx="1082675" cy="1082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5076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18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gas-kvas.com/uploads/posts/2023-01/1673569507_gas-kvas-com-p-detskie-risunki-ozero-v-lesu-kartinki-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ечка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41003" y="5014078"/>
            <a:ext cx="869197" cy="869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43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gas-kvas.com/uploads/posts/2023-01/1673569507_gas-kvas-com-p-detskie-risunki-ozero-v-lesu-kartinki-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ечка 2.mp3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email">
            <a:duotone>
              <a:prstClr val="black"/>
              <a:schemeClr val="bg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4575498" y="5029200"/>
            <a:ext cx="930275" cy="93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20835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1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30</Words>
  <Application>Microsoft Office PowerPoint</Application>
  <PresentationFormat>Экран (4:3)</PresentationFormat>
  <Paragraphs>6</Paragraphs>
  <Slides>13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24</cp:revision>
  <cp:lastPrinted>1601-01-01T00:00:00Z</cp:lastPrinted>
  <dcterms:created xsi:type="dcterms:W3CDTF">1601-01-01T00:00:00Z</dcterms:created>
  <dcterms:modified xsi:type="dcterms:W3CDTF">2023-06-13T02:59:09Z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