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8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4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2" autoAdjust="0"/>
    <p:restoredTop sz="94569" autoAdjust="0"/>
  </p:normalViewPr>
  <p:slideViewPr>
    <p:cSldViewPr>
      <p:cViewPr varScale="1">
        <p:scale>
          <a:sx n="66" d="100"/>
          <a:sy n="66" d="100"/>
        </p:scale>
        <p:origin x="-6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6" y="23689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92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2F111-3E9C-431B-AF3F-AF93A2594FC8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7EC72-31B8-4EA4-9D40-FB41DFD2AD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89D9B-FBB3-4A67-BDA1-636373C198EC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79DFD-D02A-41DB-8F77-E796EA3E0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79DFD-D02A-41DB-8F77-E796EA3E09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214554"/>
            <a:ext cx="6357982" cy="157163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тема: « День Земли (Экология)»</a:t>
            </a:r>
            <a:endParaRPr lang="ru-RU" sz="5400" b="1" dirty="0">
              <a:solidFill>
                <a:srgbClr val="0854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4357694"/>
            <a:ext cx="3343276" cy="1752600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учитель начальных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классов высшей категории: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Бурчалова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Э.В.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СШ №16 г. Павлово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 Г класс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herzenlib.ru/ecology/images/calendar/22_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000504"/>
            <a:ext cx="2928958" cy="2428892"/>
          </a:xfrm>
          <a:prstGeom prst="rect">
            <a:avLst/>
          </a:prstGeom>
          <a:noFill/>
        </p:spPr>
      </p:pic>
      <p:sp>
        <p:nvSpPr>
          <p:cNvPr id="16388" name="AutoShape 4" descr="РАЗГОВОРЫ О ВАЖ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РАЗГОВОРЫ О ВАЖ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Разговоры о важном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1670" y="357166"/>
            <a:ext cx="5286412" cy="1785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праздника два символа. Это греческая буква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изображенная зеленым цветом на белом фоне, символ был придуман в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1971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году. Визуально он напоминает контуры Земли, слегка приплюснутый у полюсов шар.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 descr="Всемирный день Земли - Похвистневский РЦ"/>
          <p:cNvPicPr>
            <a:picLocks noChangeAspect="1" noChangeArrowheads="1"/>
          </p:cNvPicPr>
          <p:nvPr/>
        </p:nvPicPr>
        <p:blipFill>
          <a:blip r:embed="rId3"/>
          <a:srcRect l="4688" t="10000" r="1562" b="8749"/>
          <a:stretch>
            <a:fillRect/>
          </a:stretch>
        </p:blipFill>
        <p:spPr bwMode="auto">
          <a:xfrm>
            <a:off x="1357290" y="2285992"/>
            <a:ext cx="6572296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Еще одним символом, полюбившимся жителям планеты, стала фотография Земли, снятая из космоса, это первый космический снимок планеты.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70 лет первому снимку Земли из космоса - Газета.Ru"/>
          <p:cNvPicPr>
            <a:picLocks noChangeAspect="1" noChangeArrowheads="1"/>
          </p:cNvPicPr>
          <p:nvPr/>
        </p:nvPicPr>
        <p:blipFill>
          <a:blip r:embed="rId3"/>
          <a:srcRect l="19444" r="25001"/>
          <a:stretch>
            <a:fillRect/>
          </a:stretch>
        </p:blipFill>
        <p:spPr bwMode="auto">
          <a:xfrm>
            <a:off x="2285984" y="2071678"/>
            <a:ext cx="4000528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Ба́рри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Ко́ммонер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американский биолог и эколог.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                                </a:t>
            </a:r>
            <a:r>
              <a:rPr lang="ru-RU" sz="24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Законы экологии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400" b="1" dirty="0" err="1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Барри</a:t>
            </a:r>
            <a:r>
              <a:rPr lang="ru-RU" sz="24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 Коммонера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 связано со всем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 должно куда-то деваться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рирода знает лучше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ичто не дается даром</a:t>
            </a:r>
          </a:p>
          <a:p>
            <a:pPr algn="ctr">
              <a:buNone/>
            </a:pPr>
            <a:endParaRPr lang="ru-RU" sz="2400" b="1" dirty="0" smtClean="0">
              <a:solidFill>
                <a:srgbClr val="08542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  <p:pic>
        <p:nvPicPr>
          <p:cNvPr id="6146" name="Picture 2" descr="Barry Commoner, politician-environmentalist author.jpg"/>
          <p:cNvPicPr>
            <a:picLocks noChangeAspect="1" noChangeArrowheads="1"/>
          </p:cNvPicPr>
          <p:nvPr/>
        </p:nvPicPr>
        <p:blipFill>
          <a:blip r:embed="rId3"/>
          <a:srcRect l="9761" r="17026" b="14409"/>
          <a:stretch>
            <a:fillRect/>
          </a:stretch>
        </p:blipFill>
        <p:spPr bwMode="auto">
          <a:xfrm>
            <a:off x="428596" y="1643050"/>
            <a:ext cx="3857652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Законы экологии» Барри Коммонера. Просмотр поста &quot;4 закона экологии,  которые надо знать каждому&quot; Все связано со всем экология приме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357694"/>
            <a:ext cx="457203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 </a:t>
            </a: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это часть природы. Мы зависимы от природы, а бездумные решения некоторых людей приводят к серьёзным последствиям, и поэтому, прежде чем принять важное решение, касающееся изменений в природе, нужно просчитать, какие будут последствия.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85992"/>
            <a:ext cx="8472518" cy="41434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Охранять природу нужно от мусора, грязи, дыма и копоти, нерадивых туристов и других нарушителей экологии. В лесу нужно проводить субботники по уборке мусора, лесничий должен охранять лес от браконьеров и вырубки, пожарные тушить лесные пожары, государство создавать заповедники для сохранения редких животных и растений ученики школ помогать взрослым посильным трудом.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Мы с вами всегда принимаем и будем активное участие в уборке территории, сборе макулатуры, экологических акциях « Сдай батарейку – сбереги природу», « Братья наши меньшие» , « Сбереги планету» , « Сделай кормушку- покорми птиц» и другие.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активные участники всероссийского проекта                   </a:t>
            </a:r>
            <a:r>
              <a:rPr lang="ru-RU" sz="28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800" b="1" dirty="0" err="1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sz="28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 России»</a:t>
            </a:r>
            <a:endParaRPr lang="ru-RU" sz="2800" b="1" dirty="0">
              <a:solidFill>
                <a:srgbClr val="0854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4.downloader.disk.yandex.ru/preview/fbec3c25fc213fe9d5e14c34a5c0018efd27be6b4631ffdfc0c1d93de9c537bc/inf/-WyONXWe2GYdBE0ccZG4f9Bfr02kKK9g4p8ci4ZDf35zb1X-aPLHEMuih1KtvGnmd4YdX7uuep1cE6JI3-7vXg%3D%3D?uid=99626906&amp;filename=IMG_20220303_151351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4.downloader.disk.yandex.ru/preview/fbec3c25fc213fe9d5e14c34a5c0018efd27be6b4631ffdfc0c1d93de9c537bc/inf/-WyONXWe2GYdBE0ccZG4f9Bfr02kKK9g4p8ci4ZDf35zb1X-aPLHEMuih1KtvGnmd4YdX7uuep1cE6JI3-7vXg%3D%3D?uid=99626906&amp;filename=IMG_20220303_151351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4.downloader.disk.yandex.ru/preview/fbec3c25fc213fe9d5e14c34a5c0018efd27be6b4631ffdfc0c1d93de9c537bc/inf/-WyONXWe2GYdBE0ccZG4f9Bfr02kKK9g4p8ci4ZDf35zb1X-aPLHEMuih1KtvGnmd4YdX7uuep1cE6JI3-7vXg%3D%3D?uid=99626906&amp;filename=IMG_20220303_151351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4.downloader.disk.yandex.ru/preview/fbec3c25fc213fe9d5e14c34a5c0018efd27be6b4631ffdfc0c1d93de9c537bc/inf/-WyONXWe2GYdBE0ccZG4f9Bfr02kKK9g4p8ci4ZDf35zb1X-aPLHEMuih1KtvGnmd4YdX7uuep1cE6JI3-7vXg%3D%3D?uid=99626906&amp;filename=IMG_20220303_151351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https://4.downloader.disk.yandex.ru/preview/fbec3c25fc213fe9d5e14c34a5c0018efd27be6b4631ffdfc0c1d93de9c537bc/inf/-WyONXWe2GYdBE0ccZG4f9Bfr02kKK9g4p8ci4ZDf35zb1X-aPLHEMuih1KtvGnmd4YdX7uuep1cE6JI3-7vXg%3D%3D?uid=99626906&amp;filename=IMG_20220303_151351.jpg&amp;disposition=inline&amp;hash=&amp;limit=0&amp;content_type=image%2Fjpeg&amp;owner_uid=99626906&amp;tknv=v2&amp;size=1007x56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IMG_20220303_151351 (2).jpg"/>
          <p:cNvPicPr>
            <a:picLocks noChangeAspect="1"/>
          </p:cNvPicPr>
          <p:nvPr/>
        </p:nvPicPr>
        <p:blipFill>
          <a:blip r:embed="rId3" cstate="print"/>
          <a:srcRect l="5000" r="5000"/>
          <a:stretch>
            <a:fillRect/>
          </a:stretch>
        </p:blipFill>
        <p:spPr>
          <a:xfrm>
            <a:off x="1785918" y="1357298"/>
            <a:ext cx="2143140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80" name="AutoShape 12" descr="https://4.downloader.disk.yandex.ru/preview/c008df998df6d80768ca1893570d3e32cd7c458876c3b9099a3ad73b355f11c3/inf/RqqQtGPNJd4DaIcJ-y5NG1ytpKhneuSB103w_Nw1DHBMpDf4qCyw-eWWYFoGC2ctFGavXtq13eQUi6erZ-yMHQ%3D%3D?uid=99626906&amp;filename=IMG_20220914_112526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2" name="AutoShape 14" descr="https://4.downloader.disk.yandex.ru/preview/c008df998df6d80768ca1893570d3e32cd7c458876c3b9099a3ad73b355f11c3/inf/RqqQtGPNJd4DaIcJ-y5NG1ytpKhneuSB103w_Nw1DHBMpDf4qCyw-eWWYFoGC2ctFGavXtq13eQUi6erZ-yMHQ%3D%3D?uid=99626906&amp;filename=IMG_20220914_112526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МАОУ СШ 16 Павловск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2428868"/>
            <a:ext cx="1997365" cy="314327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_20220914_112526.jpg"/>
          <p:cNvPicPr>
            <a:picLocks noChangeAspect="1"/>
          </p:cNvPicPr>
          <p:nvPr/>
        </p:nvPicPr>
        <p:blipFill>
          <a:blip r:embed="rId5" cstate="print"/>
          <a:srcRect l="5263" t="11111" r="2632" b="2221"/>
          <a:stretch>
            <a:fillRect/>
          </a:stretch>
        </p:blipFill>
        <p:spPr>
          <a:xfrm>
            <a:off x="5500694" y="1357298"/>
            <a:ext cx="2928958" cy="221457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84" name="AutoShape 16" descr="https://2.downloader.disk.yandex.ru/preview/cb522701ab581ea3d79f7132772702146205238ed721efe485fdb91dd7307c21/inf/qr6VnLC79jQSFHvmgHT6yTignGvx7ZwIdOI_4OhSnPUjmem3LPt8kqOmwKJlxF1breEkhWtR8d-2zmR1rYKVhw%3D%3D?uid=99626906&amp;filename=IMG_20220914_104324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6" name="AutoShape 18" descr="https://2.downloader.disk.yandex.ru/preview/cb522701ab581ea3d79f7132772702146205238ed721efe485fdb91dd7307c21/inf/qr6VnLC79jQSFHvmgHT6yTignGvx7ZwIdOI_4OhSnPUjmem3LPt8kqOmwKJlxF1breEkhWtR8d-2zmR1rYKVhw%3D%3D?uid=99626906&amp;filename=IMG_20220914_104324.jpg&amp;disposition=inline&amp;hash=&amp;limit=0&amp;content_type=image%2Fjpeg&amp;owner_uid=99626906&amp;tknv=v2&amp;size=1007x6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IMG_20220914_1043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000372"/>
            <a:ext cx="207170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IMG_20211228_1105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3786190"/>
            <a:ext cx="264318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РЕ5ГИ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экологическое просвещение обучающихся, формирование ответственного экологического поведения, повышение естественнонаучной грамотности.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Задачи: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образовательных – формирование системы знаний об экологических проблемах современности и пути их разрешения;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воспитательных – формирование мотивов, потребностей и привычек экологически целесообразного поведения и деятельности, здорового образа жизни;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развивающих – развитие системы интеллектуальных и практических умений по изучению, оценке состояния и улучшению окружающей среды своей местности; развитие стремления к активной деятельности по охране окружающей среды: интеллектуального (способности к анализу экологических ситуаций), эмоционального (отношение к природе как к универсальной ценности), нравственного (воли и настойчивости, ответственности).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Актуальность: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человечества неразрывно связана с историей природы. На современном этапе вопросы традиционного взаимодействия ее с человеком выросли в глобальную экологическую проблему. Если люди в ближайшем будущем не научатся бережно относиться к природе,  они погубят себя.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Сегодня мы с вами отправимся в </a:t>
            </a:r>
            <a:r>
              <a:rPr lang="ru-RU" sz="2400" b="1" dirty="0" smtClean="0">
                <a:solidFill>
                  <a:srgbClr val="085420"/>
                </a:solidFill>
                <a:latin typeface="Times New Roman" pitchFamily="18" charset="0"/>
                <a:cs typeface="Times New Roman" pitchFamily="18" charset="0"/>
              </a:rPr>
              <a:t>Зеленую страну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экологической тропе . Зеленый цвет – это цвет живой природы. А природу можно сравнить с большой увлекательной книгой. Любая травинка, каждая птичка, каждая бабочка – это страницы книги природы.  Мы - её часть и призваны быть не жадными потребителями, а мудрыми друзьями. Мы все - дети природы.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Мероприятие по теме &quot;Мы, люди, – дети природы&quot;. 3-й клас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928934"/>
            <a:ext cx="4500594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4757742" cy="62261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апреля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Международный день Земли .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живем на самой прекрасной планете солнечной системы!</a:t>
            </a:r>
            <a:b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космоса ее очень хорошо видно, светящийся серебристо -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шар завораживает и притягивает к себе. Наша Земля — наш дом, это наше прошлое, настоящее и будущее! Международный день Земли — это повод задуматься о ее сохранении, о бережном отношении к ней. Воздействие человека на окружающую среду губительно.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день земли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000108"/>
            <a:ext cx="3643338" cy="4357718"/>
          </a:xfrm>
        </p:spPr>
      </p:pic>
      <p:sp>
        <p:nvSpPr>
          <p:cNvPr id="15362" name="AutoShape 2" descr="Всемирный День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357166"/>
            <a:ext cx="5143536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Международный день Земли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это экологический праздник, который посвящен защите окружающей среды, сохранению планеты и вовлечению всех жителей Земли в заботу о природе и бережное обращение с ней.  Основателем праздника является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Мортон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Мортон, Стерлинг — Википед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928670"/>
            <a:ext cx="3138493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357166"/>
            <a:ext cx="4572032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1840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 он увидел, как проходила массовая вырубка леса для строительства новых домов на огромной территории одного из штатов Америки. Эта картина потрясла его, и он предложил жителям включиться в озеленение территорий. Впервые эта акция прошла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1872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году, праздник получил название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дерева».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1882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году праздник был признан официальным и его традиционно стали праздновать в день рождения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Мортона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AutoShape 2" descr="⬇ Скачать картинки Незаконная вырубка лесов,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⬇ Скачать картинки Незаконная вырубка лесов,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⬇ Скачать картинки Незаконная вырубка лесов,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⬇ Скачать картинки Незаконная вырубка лесов,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⬇ Скачать картинки Незаконная вырубка лесов, стоковые фото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Вырубка леса - векторные изображения, Вырубка леса картинки | Depositphot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421484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1990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года этот день получил современное название праздника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«Международный день Земли».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Традиции празднования этого дня определяются его историей.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Сценарий развлечения для детей старшей группы в детском саду. День Земл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071678"/>
            <a:ext cx="4643470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этот день проходят акции озеленения территорий, сбора мусора и уборка территорий, очистка водоемов. Праздничная программа этого дня включает концерты, конкурсы рисунков и фотографий, спортивные соревнования и пробеги, целью которых является привлечение внимания к экологическим проблемам Земли.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Картинки уборка территории (37 фото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643183"/>
            <a:ext cx="242889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Уборка территории от мусора и снега в Москве и области"/>
          <p:cNvPicPr>
            <a:picLocks noChangeAspect="1" noChangeArrowheads="1"/>
          </p:cNvPicPr>
          <p:nvPr/>
        </p:nvPicPr>
        <p:blipFill>
          <a:blip r:embed="rId4"/>
          <a:srcRect l="3594" t="10714" r="51471" b="14285"/>
          <a:stretch>
            <a:fillRect/>
          </a:stretch>
        </p:blipFill>
        <p:spPr bwMode="auto">
          <a:xfrm>
            <a:off x="3071802" y="2643182"/>
            <a:ext cx="2500330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70" name="Picture 6" descr="Благоустройство территорий дворов в Москве и Московской области - недорог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571744"/>
            <a:ext cx="2500330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272" name="AutoShape 8" descr="Варианты озеленения террито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Варианты озеленения террито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Варианты озеленения террито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Варианты озеленения террито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озеленгени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612" y="4786322"/>
            <a:ext cx="3286148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Белый фон с зелеными листьями - 6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Самые интересные акции – это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«Марш парков» и 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без автомобиля».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В Поморье проходит международная природоохранная акция «Марш парков» —  Arhangel.Online (регион 29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1"/>
            <a:ext cx="442915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 descr="День без автомобиля | Новости Азо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286124"/>
            <a:ext cx="4214842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617</Words>
  <PresentationFormat>Экран (4:3)</PresentationFormat>
  <Paragraphs>40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тема: « День Земли (Экология)»</vt:lpstr>
      <vt:lpstr>Слайд 2</vt:lpstr>
      <vt:lpstr>Слайд 3</vt:lpstr>
      <vt:lpstr>22 апреля – Международный день Земли . Мы живем на самой прекрасной планете солнечной системы!  Из космоса ее очень хорошо видно, светящийся серебристо - голубой шар завораживает и притягивает к себе. Наша Земля — наш дом, это наше прошлое, настоящее и будущее! Международный день Земли — это повод задуматься о ее сохранении, о бережном отношении к ней. Воздействие человека на окружающую среду губительно.</vt:lpstr>
      <vt:lpstr>Слайд 5</vt:lpstr>
      <vt:lpstr>Слайд 6</vt:lpstr>
      <vt:lpstr>С 1990 года этот день получил современное название праздника – «Международный день Земли». Традиции празднования этого дня определяются его историей.</vt:lpstr>
      <vt:lpstr>В этот день проходят акции озеленения территорий, сбора мусора и уборка территорий, очистка водоемов. Праздничная программа этого дня включает концерты, конкурсы рисунков и фотографий, спортивные соревнования и пробеги, целью которых является привлечение внимания к экологическим проблемам Земли.</vt:lpstr>
      <vt:lpstr>Самые интересные акции – это «Марш парков» и  «День без автомобиля».</vt:lpstr>
      <vt:lpstr>У праздника два символа. Это греческая буква «тета», изображенная зеленым цветом на белом фоне, символ был придуман в 1971 году. Визуально он напоминает контуры Земли, слегка приплюснутый у полюсов шар.</vt:lpstr>
      <vt:lpstr>Еще одним символом, полюбившимся жителям планеты, стала фотография Земли, снятая из космоса, это первый космический снимок планеты.</vt:lpstr>
      <vt:lpstr>Ба́рри Ко́ммонер — американский биолог и эколог.</vt:lpstr>
      <vt:lpstr>     Человек – это часть природы. Мы зависимы от природы, а бездумные решения некоторых людей приводят к серьёзным последствиям, и поэтому, прежде чем принять важное решение, касающееся изменений в природе, нужно просчитать, какие будут последствия.</vt:lpstr>
      <vt:lpstr>Мы активные участники всероссийского проекта                   « Эколята России»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«РАЗГОВОРЫ О ВАЖНОМ» тема:</dc:title>
  <dc:creator>Эльвира</dc:creator>
  <cp:lastModifiedBy>Эльвира</cp:lastModifiedBy>
  <cp:revision>26</cp:revision>
  <dcterms:created xsi:type="dcterms:W3CDTF">2022-11-20T13:07:32Z</dcterms:created>
  <dcterms:modified xsi:type="dcterms:W3CDTF">2022-11-20T17:48:01Z</dcterms:modified>
</cp:coreProperties>
</file>