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72" r:id="rId9"/>
    <p:sldId id="262" r:id="rId10"/>
    <p:sldId id="270" r:id="rId11"/>
    <p:sldId id="263" r:id="rId12"/>
    <p:sldId id="264" r:id="rId13"/>
    <p:sldId id="265" r:id="rId14"/>
    <p:sldId id="267" r:id="rId15"/>
    <p:sldId id="271" r:id="rId16"/>
    <p:sldId id="273" r:id="rId17"/>
    <p:sldId id="268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95CD8-AD70-4785-9811-48FCDCA535C9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225F5-D2F3-4AC4-9CB6-5BF57A12A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666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95CD8-AD70-4785-9811-48FCDCA535C9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225F5-D2F3-4AC4-9CB6-5BF57A12A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718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95CD8-AD70-4785-9811-48FCDCA535C9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225F5-D2F3-4AC4-9CB6-5BF57A12A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074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95CD8-AD70-4785-9811-48FCDCA535C9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225F5-D2F3-4AC4-9CB6-5BF57A12A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431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95CD8-AD70-4785-9811-48FCDCA535C9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225F5-D2F3-4AC4-9CB6-5BF57A12A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65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95CD8-AD70-4785-9811-48FCDCA535C9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225F5-D2F3-4AC4-9CB6-5BF57A12A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180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95CD8-AD70-4785-9811-48FCDCA535C9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225F5-D2F3-4AC4-9CB6-5BF57A12A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178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95CD8-AD70-4785-9811-48FCDCA535C9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225F5-D2F3-4AC4-9CB6-5BF57A12A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283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95CD8-AD70-4785-9811-48FCDCA535C9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225F5-D2F3-4AC4-9CB6-5BF57A12A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07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95CD8-AD70-4785-9811-48FCDCA535C9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225F5-D2F3-4AC4-9CB6-5BF57A12A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544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95CD8-AD70-4785-9811-48FCDCA535C9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225F5-D2F3-4AC4-9CB6-5BF57A12A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68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95CD8-AD70-4785-9811-48FCDCA535C9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225F5-D2F3-4AC4-9CB6-5BF57A12A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774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enovo\Desktop\1621067720_5-phonoteka_org-p-kosmos-fon-dlya-nazvaniya-vistavki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" y="0"/>
            <a:ext cx="90342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6573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lenovo\Desktop\слайд 1 — копия (10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1053" cy="685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72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lenovo\Desktop\слайд 1 — копия (7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1896" cy="6846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5125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lenovo\Desktop\слайд 1 — копия (8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43" cy="693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7225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lenovo\Desktop\слайд 1 — копия (9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2404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lenovo\Desktop\слайд 1 — копия (12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6716" cy="685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015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lenovo\Desktop\слайд 1 — копия (10) — копия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8" y="0"/>
            <a:ext cx="93258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073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lenovo\Desktop\слайд 1 — копия (12) — копия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8831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lenovo\Desktop\слайд 1 — копия (11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517"/>
            <a:ext cx="9144000" cy="683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867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23"/>
            <a:ext cx="9144000" cy="6826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6439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ovo\Desktop\слайд 1 — копия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94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555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lenovo\Desktop\слайд 1 — копия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0" y="0"/>
            <a:ext cx="91094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464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lenovo\Desktop\слайд 1 — копия (3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01" y="19116"/>
            <a:ext cx="9358473" cy="6838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217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C:\Users\lenovo\Desktop\слайд 1 — копия (4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7066"/>
            <a:ext cx="9199757" cy="690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20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lenovo\Desktop\слайд 1 — копия (5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226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2" y="0"/>
            <a:ext cx="908926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0052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lenovo\Desktop\слайд 1 — копия (11) — копия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" y="0"/>
            <a:ext cx="92534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3245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lenovo\Desktop\слайд 1 — копия (6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3" y="0"/>
            <a:ext cx="913316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9778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0</Words>
  <Application>Microsoft Office PowerPoint</Application>
  <PresentationFormat>Экран (4:3)</PresentationFormat>
  <Paragraphs>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8</cp:revision>
  <dcterms:created xsi:type="dcterms:W3CDTF">2023-04-17T07:47:37Z</dcterms:created>
  <dcterms:modified xsi:type="dcterms:W3CDTF">2023-04-17T09:32:05Z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854810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