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CDFF"/>
    <a:srgbClr val="FF33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2EE500-4943-4CB6-9E7B-9F446A65D6BB}" type="datetimeFigureOut">
              <a:rPr lang="ru-RU">
                <a:solidFill>
                  <a:prstClr val="black"/>
                </a:solidFill>
              </a:rPr>
              <a:pPr/>
              <a:t>13.12.2018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164FA9-CDEB-4FBB-BC00-DA98D384A73B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2EE500-4943-4CB6-9E7B-9F446A65D6BB}" type="datetimeFigureOut">
              <a:rPr lang="ru-RU">
                <a:solidFill>
                  <a:prstClr val="black"/>
                </a:solidFill>
              </a:rPr>
              <a:pPr/>
              <a:t>13.12.2018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164FA9-CDEB-4FBB-BC00-DA98D384A73B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2EE500-4943-4CB6-9E7B-9F446A65D6BB}" type="datetimeFigureOut">
              <a:rPr lang="ru-RU">
                <a:solidFill>
                  <a:prstClr val="black"/>
                </a:solidFill>
              </a:rPr>
              <a:pPr/>
              <a:t>13.12.2018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164FA9-CDEB-4FBB-BC00-DA98D384A73B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2EE500-4943-4CB6-9E7B-9F446A65D6BB}" type="datetimeFigureOut">
              <a:rPr lang="ru-RU">
                <a:solidFill>
                  <a:prstClr val="black"/>
                </a:solidFill>
              </a:rPr>
              <a:pPr/>
              <a:t>13.12.2018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164FA9-CDEB-4FBB-BC00-DA98D384A73B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2EE500-4943-4CB6-9E7B-9F446A65D6BB}" type="datetimeFigureOut">
              <a:rPr lang="ru-RU">
                <a:solidFill>
                  <a:prstClr val="black"/>
                </a:solidFill>
              </a:rPr>
              <a:pPr/>
              <a:t>13.12.2018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164FA9-CDEB-4FBB-BC00-DA98D384A73B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2EE500-4943-4CB6-9E7B-9F446A65D6BB}" type="datetimeFigureOut">
              <a:rPr lang="ru-RU">
                <a:solidFill>
                  <a:prstClr val="black"/>
                </a:solidFill>
              </a:rPr>
              <a:pPr/>
              <a:t>13.12.2018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164FA9-CDEB-4FBB-BC00-DA98D384A73B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2EE500-4943-4CB6-9E7B-9F446A65D6BB}" type="datetimeFigureOut">
              <a:rPr lang="ru-RU">
                <a:solidFill>
                  <a:prstClr val="black"/>
                </a:solidFill>
              </a:rPr>
              <a:pPr/>
              <a:t>13.12.2018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164FA9-CDEB-4FBB-BC00-DA98D384A73B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2EE500-4943-4CB6-9E7B-9F446A65D6BB}" type="datetimeFigureOut">
              <a:rPr lang="ru-RU">
                <a:solidFill>
                  <a:prstClr val="black"/>
                </a:solidFill>
              </a:rPr>
              <a:pPr/>
              <a:t>13.12.2018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164FA9-CDEB-4FBB-BC00-DA98D384A73B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2EE500-4943-4CB6-9E7B-9F446A65D6BB}" type="datetimeFigureOut">
              <a:rPr lang="ru-RU">
                <a:solidFill>
                  <a:prstClr val="black"/>
                </a:solidFill>
              </a:rPr>
              <a:pPr/>
              <a:t>13.12.2018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164FA9-CDEB-4FBB-BC00-DA98D384A73B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2EE500-4943-4CB6-9E7B-9F446A65D6BB}" type="datetimeFigureOut">
              <a:rPr lang="ru-RU">
                <a:solidFill>
                  <a:prstClr val="black"/>
                </a:solidFill>
              </a:rPr>
              <a:pPr/>
              <a:t>13.12.2018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164FA9-CDEB-4FBB-BC00-DA98D384A73B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2EE500-4943-4CB6-9E7B-9F446A65D6BB}" type="datetimeFigureOut">
              <a:rPr lang="ru-RU">
                <a:solidFill>
                  <a:prstClr val="black"/>
                </a:solidFill>
              </a:rPr>
              <a:pPr/>
              <a:t>13.12.2018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164FA9-CDEB-4FBB-BC00-DA98D384A73B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 userDrawn="1"/>
        </p:nvSpPr>
        <p:spPr>
          <a:xfrm>
            <a:off x="142844" y="142852"/>
            <a:ext cx="8858312" cy="65722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B0F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h="0" prst="softRound"/>
            <a:bevelB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1285852" y="142852"/>
            <a:ext cx="7724860" cy="6572296"/>
          </a:xfrm>
          <a:prstGeom prst="rect">
            <a:avLst/>
          </a:prstGeom>
          <a:solidFill>
            <a:srgbClr val="8BCDFF"/>
          </a:solidFill>
          <a:ln>
            <a:solidFill>
              <a:srgbClr val="00B0F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h="0" prst="softRound"/>
            <a:bevelB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6" name="Рисунок 15" descr="0_6a837_8225efc1_L.png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1285852" y="142852"/>
            <a:ext cx="7715304" cy="6572296"/>
          </a:xfrm>
          <a:prstGeom prst="rect">
            <a:avLst/>
          </a:prstGeom>
        </p:spPr>
      </p:pic>
      <p:pic>
        <p:nvPicPr>
          <p:cNvPr id="19" name="Рисунок 18" descr="0_66cfe_c3d35db6_M.png"/>
          <p:cNvPicPr>
            <a:picLocks noChangeAspect="1"/>
          </p:cNvPicPr>
          <p:nvPr userDrawn="1"/>
        </p:nvPicPr>
        <p:blipFill>
          <a:blip r:embed="rId14" cstate="email"/>
          <a:stretch>
            <a:fillRect/>
          </a:stretch>
        </p:blipFill>
        <p:spPr>
          <a:xfrm flipH="1">
            <a:off x="0" y="4964802"/>
            <a:ext cx="1785917" cy="1893198"/>
          </a:xfrm>
          <a:prstGeom prst="rect">
            <a:avLst/>
          </a:prstGeom>
        </p:spPr>
      </p:pic>
      <p:pic>
        <p:nvPicPr>
          <p:cNvPr id="22" name="Рисунок 21" descr="0_66cfe_c3d35db6_M.png"/>
          <p:cNvPicPr>
            <a:picLocks noChangeAspect="1"/>
          </p:cNvPicPr>
          <p:nvPr userDrawn="1"/>
        </p:nvPicPr>
        <p:blipFill>
          <a:blip r:embed="rId14" cstate="email"/>
          <a:stretch>
            <a:fillRect/>
          </a:stretch>
        </p:blipFill>
        <p:spPr>
          <a:xfrm flipH="1">
            <a:off x="0" y="1571612"/>
            <a:ext cx="1785917" cy="1893198"/>
          </a:xfrm>
          <a:prstGeom prst="rect">
            <a:avLst/>
          </a:prstGeom>
        </p:spPr>
      </p:pic>
      <p:pic>
        <p:nvPicPr>
          <p:cNvPr id="20" name="Рисунок 19" descr="0_66cfe_c3d35db6_M.png"/>
          <p:cNvPicPr>
            <a:picLocks noChangeAspect="1"/>
          </p:cNvPicPr>
          <p:nvPr userDrawn="1"/>
        </p:nvPicPr>
        <p:blipFill>
          <a:blip r:embed="rId14" cstate="email"/>
          <a:stretch>
            <a:fillRect/>
          </a:stretch>
        </p:blipFill>
        <p:spPr>
          <a:xfrm>
            <a:off x="0" y="3214686"/>
            <a:ext cx="1785917" cy="1893198"/>
          </a:xfrm>
          <a:prstGeom prst="rect">
            <a:avLst/>
          </a:prstGeom>
        </p:spPr>
      </p:pic>
      <p:pic>
        <p:nvPicPr>
          <p:cNvPr id="21" name="Рисунок 20" descr="0_66cfe_c3d35db6_M.png"/>
          <p:cNvPicPr>
            <a:picLocks noChangeAspect="1"/>
          </p:cNvPicPr>
          <p:nvPr userDrawn="1"/>
        </p:nvPicPr>
        <p:blipFill>
          <a:blip r:embed="rId14" cstate="email"/>
          <a:stretch>
            <a:fillRect/>
          </a:stretch>
        </p:blipFill>
        <p:spPr>
          <a:xfrm>
            <a:off x="0" y="0"/>
            <a:ext cx="1785917" cy="1893198"/>
          </a:xfrm>
          <a:prstGeom prst="rect">
            <a:avLst/>
          </a:prstGeom>
        </p:spPr>
      </p:pic>
      <p:sp>
        <p:nvSpPr>
          <p:cNvPr id="7" name="Прямоугольник 6"/>
          <p:cNvSpPr/>
          <p:nvPr userDrawn="1"/>
        </p:nvSpPr>
        <p:spPr>
          <a:xfrm>
            <a:off x="0" y="6642556"/>
            <a:ext cx="9386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285852" y="2357430"/>
            <a:ext cx="7643866" cy="3651243"/>
            <a:chOff x="1115616" y="2146448"/>
            <a:chExt cx="7165477" cy="393342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30835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СОСТАВЛЕНИЕ</a:t>
              </a:r>
            </a:p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ТРЕХСЛОВНОЙ</a:t>
              </a:r>
            </a:p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ФРАЗЫ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9946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mbria" panose="02040503050406030204" pitchFamily="18" charset="0"/>
                </a:rPr>
                <a:t>Выполнила: Львова Ирина Николаевна</a:t>
              </a:r>
            </a:p>
            <a:p>
              <a:pPr algn="ctr"/>
              <a:r>
                <a:rPr lang="ru-RU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учитель -  логопед</a:t>
              </a:r>
            </a:p>
            <a:p>
              <a:pPr algn="ctr"/>
              <a:r>
                <a:rPr lang="ru-RU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МБДОУ «Детский сад №8» г. Канаш</a:t>
              </a:r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8" r="51194" b="74138"/>
          <a:stretch/>
        </p:blipFill>
        <p:spPr>
          <a:xfrm>
            <a:off x="6228184" y="260419"/>
            <a:ext cx="998757" cy="93633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58" t="35872" r="51240" b="35381"/>
          <a:stretch/>
        </p:blipFill>
        <p:spPr>
          <a:xfrm>
            <a:off x="4040490" y="588708"/>
            <a:ext cx="1440160" cy="144016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7" t="35253" r="75999" b="36046"/>
          <a:stretch/>
        </p:blipFill>
        <p:spPr>
          <a:xfrm>
            <a:off x="1813157" y="492303"/>
            <a:ext cx="1296144" cy="1280513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92" t="51488" r="3625" b="23721"/>
          <a:stretch/>
        </p:blipFill>
        <p:spPr>
          <a:xfrm>
            <a:off x="7348977" y="1421326"/>
            <a:ext cx="1008112" cy="93610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9" name="Стрелка вправо 8"/>
          <p:cNvSpPr/>
          <p:nvPr/>
        </p:nvSpPr>
        <p:spPr>
          <a:xfrm>
            <a:off x="3453695" y="1112778"/>
            <a:ext cx="360040" cy="3920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5664891" y="601454"/>
            <a:ext cx="360040" cy="3920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6209173" y="1812689"/>
            <a:ext cx="360040" cy="3920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764704"/>
            <a:ext cx="6984776" cy="4835615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980728"/>
            <a:ext cx="7072786" cy="489654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627100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980728"/>
            <a:ext cx="7028273" cy="4865728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89849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980728"/>
            <a:ext cx="7072784" cy="4896543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646588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980728"/>
            <a:ext cx="7072785" cy="489654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81611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908720"/>
            <a:ext cx="7092280" cy="4910041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106947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980728"/>
            <a:ext cx="7020272" cy="4860189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287495445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206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21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Cambria</vt:lpstr>
      <vt:lpstr>Cambria Math</vt:lpstr>
      <vt:lpstr>Monotype Corsiva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Ирина</cp:lastModifiedBy>
  <cp:revision>4</cp:revision>
  <dcterms:created xsi:type="dcterms:W3CDTF">2014-06-14T15:32:23Z</dcterms:created>
  <dcterms:modified xsi:type="dcterms:W3CDTF">2018-12-13T12:24:12Z</dcterms:modified>
</cp:coreProperties>
</file>