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5" r:id="rId5"/>
    <p:sldId id="266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63" autoAdjust="0"/>
  </p:normalViewPr>
  <p:slideViewPr>
    <p:cSldViewPr>
      <p:cViewPr varScale="1">
        <p:scale>
          <a:sx n="51" d="100"/>
          <a:sy n="51" d="100"/>
        </p:scale>
        <p:origin x="-1243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611560" y="5373216"/>
            <a:ext cx="2160240" cy="10081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Учитель-логопед Самсонова Мария Васильевна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204864"/>
            <a:ext cx="5400600" cy="4248472"/>
          </a:xfrm>
        </p:spPr>
      </p:pic>
    </p:spTree>
    <p:extLst>
      <p:ext uri="{BB962C8B-B14F-4D97-AF65-F5344CB8AC3E}">
        <p14:creationId xmlns:p14="http://schemas.microsoft.com/office/powerpoint/2010/main" val="1544870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Логопедическая работа </a:t>
            </a:r>
            <a:br>
              <a:rPr lang="ru-RU" dirty="0" smtClean="0"/>
            </a:br>
            <a:r>
              <a:rPr lang="ru-RU" dirty="0" smtClean="0"/>
              <a:t>направлена 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Формирование правильного звукопроизношения</a:t>
            </a:r>
          </a:p>
          <a:p>
            <a:r>
              <a:rPr lang="ru-RU" dirty="0" smtClean="0"/>
              <a:t>Развитие движений органов речи</a:t>
            </a:r>
          </a:p>
          <a:p>
            <a:r>
              <a:rPr lang="ru-RU" dirty="0" smtClean="0"/>
              <a:t>Совершенствование просодической стороны речи</a:t>
            </a:r>
          </a:p>
          <a:p>
            <a:r>
              <a:rPr lang="ru-RU" dirty="0"/>
              <a:t>Совершенствование фонематических процессов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Совершенствование грамматического строя речи</a:t>
            </a:r>
          </a:p>
          <a:p>
            <a:r>
              <a:rPr lang="ru-RU" dirty="0" smtClean="0"/>
              <a:t>Обогащение, активизация словарного запаса</a:t>
            </a:r>
          </a:p>
          <a:p>
            <a:r>
              <a:rPr lang="ru-RU" dirty="0" smtClean="0"/>
              <a:t>Развитие мелкой моторики</a:t>
            </a:r>
          </a:p>
          <a:p>
            <a:r>
              <a:rPr lang="ru-RU" dirty="0" smtClean="0"/>
              <a:t>Развитие связной </a:t>
            </a:r>
            <a:r>
              <a:rPr lang="ru-RU" dirty="0" smtClean="0"/>
              <a:t>речи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21726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Поставленные задачи </a:t>
            </a:r>
            <a:br>
              <a:rPr lang="ru-RU" dirty="0" smtClean="0"/>
            </a:br>
            <a:r>
              <a:rPr lang="ru-RU" dirty="0" smtClean="0"/>
              <a:t>реализуются на: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Подгрупповых занятиях 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3646455"/>
            <a:ext cx="3819525" cy="2262253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Индивидуальных занятиях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644" y="3429000"/>
            <a:ext cx="2745462" cy="2697163"/>
          </a:xfrm>
        </p:spPr>
      </p:pic>
    </p:spTree>
    <p:extLst>
      <p:ext uri="{BB962C8B-B14F-4D97-AF65-F5344CB8AC3E}">
        <p14:creationId xmlns:p14="http://schemas.microsoft.com/office/powerpoint/2010/main" val="1016131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ru-RU" dirty="0"/>
              <a:t> </a:t>
            </a:r>
            <a:r>
              <a:rPr lang="ru-RU" dirty="0" smtClean="0"/>
              <a:t>первый период обучения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Главная задача –обследование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143" y="2679700"/>
            <a:ext cx="3446463" cy="3446463"/>
          </a:xfrm>
        </p:spPr>
      </p:pic>
    </p:spTree>
    <p:extLst>
      <p:ext uri="{BB962C8B-B14F-4D97-AF65-F5344CB8AC3E}">
        <p14:creationId xmlns:p14="http://schemas.microsoft.com/office/powerpoint/2010/main" val="3916157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семьи в преодолении речевых нарушений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885" y="2674938"/>
            <a:ext cx="5750168" cy="3451225"/>
          </a:xfrm>
        </p:spPr>
      </p:pic>
    </p:spTree>
    <p:extLst>
      <p:ext uri="{BB962C8B-B14F-4D97-AF65-F5344CB8AC3E}">
        <p14:creationId xmlns:p14="http://schemas.microsoft.com/office/powerpoint/2010/main" val="93325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Формировать правильное отношение к речевому нарушению у ребенка: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Не ругать ребенка за неправильную речь</a:t>
            </a:r>
          </a:p>
          <a:p>
            <a:r>
              <a:rPr lang="ru-RU" dirty="0" smtClean="0"/>
              <a:t>Ненавязчиво исправлять неправильное произношение</a:t>
            </a:r>
          </a:p>
          <a:p>
            <a:r>
              <a:rPr lang="ru-RU" dirty="0" smtClean="0"/>
              <a:t>Не заострять внимания на запинках и повторах слогов и  слов</a:t>
            </a:r>
          </a:p>
          <a:p>
            <a:r>
              <a:rPr lang="ru-RU" dirty="0" smtClean="0"/>
              <a:t>Осуществлять позитивный настрой ребенка на занятия с педагогом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79" y="2679700"/>
            <a:ext cx="2345192" cy="3446463"/>
          </a:xfrm>
        </p:spPr>
      </p:pic>
    </p:spTree>
    <p:extLst>
      <p:ext uri="{BB962C8B-B14F-4D97-AF65-F5344CB8AC3E}">
        <p14:creationId xmlns:p14="http://schemas.microsoft.com/office/powerpoint/2010/main" val="3776622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Выполнение домашних заданий: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Тетради забираются в пятницу</a:t>
            </a:r>
          </a:p>
          <a:p>
            <a:r>
              <a:rPr lang="ru-RU" dirty="0" smtClean="0"/>
              <a:t>Задания на развитие мелкой моторики рук выполняются карандашом</a:t>
            </a:r>
          </a:p>
          <a:p>
            <a:r>
              <a:rPr lang="ru-RU" dirty="0" smtClean="0"/>
              <a:t>Весь речевой материал должен быть отработан </a:t>
            </a:r>
          </a:p>
          <a:p>
            <a:r>
              <a:rPr lang="ru-RU" dirty="0" smtClean="0"/>
              <a:t>Все задания выполняются до конца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298596"/>
            <a:ext cx="3822700" cy="2208671"/>
          </a:xfrm>
        </p:spPr>
      </p:pic>
    </p:spTree>
    <p:extLst>
      <p:ext uri="{BB962C8B-B14F-4D97-AF65-F5344CB8AC3E}">
        <p14:creationId xmlns:p14="http://schemas.microsoft.com/office/powerpoint/2010/main" val="112907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Положительный результат может быть достигнут при условии комплексного воздействия: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Родителей</a:t>
            </a:r>
          </a:p>
          <a:p>
            <a:r>
              <a:rPr lang="ru-RU" dirty="0" smtClean="0"/>
              <a:t>Учителя-логопеда</a:t>
            </a:r>
          </a:p>
          <a:p>
            <a:r>
              <a:rPr lang="ru-RU" dirty="0" smtClean="0"/>
              <a:t>Воспитателей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849" y="2679700"/>
            <a:ext cx="2861051" cy="3446463"/>
          </a:xfrm>
        </p:spPr>
      </p:pic>
    </p:spTree>
    <p:extLst>
      <p:ext uri="{BB962C8B-B14F-4D97-AF65-F5344CB8AC3E}">
        <p14:creationId xmlns:p14="http://schemas.microsoft.com/office/powerpoint/2010/main" val="1193147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7488831" cy="398219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внимания!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99424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138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Родительское собрание</vt:lpstr>
      <vt:lpstr>Логопедическая работа  направлена на:</vt:lpstr>
      <vt:lpstr>Поставленные задачи  реализуются на:</vt:lpstr>
      <vt:lpstr>I первый период обучения</vt:lpstr>
      <vt:lpstr>Роль семьи в преодолении речевых нарушений</vt:lpstr>
      <vt:lpstr>Формировать правильное отношение к речевому нарушению у ребенка:</vt:lpstr>
      <vt:lpstr>Выполнение домашних заданий:</vt:lpstr>
      <vt:lpstr>Положительный результат может быть достигнут при условии комплексного воздействия:</vt:lpstr>
      <vt:lpstr>Спасибо за внимания!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admin</dc:creator>
  <cp:lastModifiedBy>admin</cp:lastModifiedBy>
  <cp:revision>16</cp:revision>
  <dcterms:created xsi:type="dcterms:W3CDTF">2020-09-23T10:49:38Z</dcterms:created>
  <dcterms:modified xsi:type="dcterms:W3CDTF">2020-09-24T09:54:04Z</dcterms:modified>
</cp:coreProperties>
</file>