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9900"/>
    <a:srgbClr val="666699"/>
    <a:srgbClr val="800080"/>
    <a:srgbClr val="3366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S</a:t>
            </a:r>
            <a:r>
              <a:rPr lang="ru-RU" sz="8000" b="1" dirty="0" err="1" smtClean="0">
                <a:solidFill>
                  <a:srgbClr val="00CC99"/>
                </a:solidFill>
              </a:rPr>
              <a:t>hop</a:t>
            </a:r>
            <a:r>
              <a:rPr lang="en-US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 err="1" smtClean="0">
                <a:solidFill>
                  <a:srgbClr val="00CC99"/>
                </a:solidFill>
              </a:rPr>
              <a:t>[ʃɒp</a:t>
            </a:r>
            <a:r>
              <a:rPr lang="ru-RU" sz="8000" b="1" dirty="0" smtClean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1384413216_2614410t70h2c9f-528478210f19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4209" y="1600200"/>
            <a:ext cx="679558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334858-svet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65" y="1600200"/>
            <a:ext cx="7884069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1411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250197555891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4959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bol-shoe-novoe-blyudo-dlya-plova_2_1413574984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2051" y="1600200"/>
            <a:ext cx="6759898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4545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gallant-home-decor-image-for-ideas-installing-ikea-wall-shelf-ledge-walmart-living-room-shelves-plus-1080x1080-for-cabinets-long-gallery-on-decorative-floating-decorating_shelves-f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4500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?</a:t>
            </a:r>
            <a:endParaRPr lang="ru-RU"/>
          </a:p>
        </p:txBody>
      </p:sp>
      <p:pic>
        <p:nvPicPr>
          <p:cNvPr id="4" name="Picture 2" descr="C:\Documents and Settings\Admin\Рабочий стол\картинки\картинки 2 класс\о99-1024x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8840"/>
            <a:ext cx="5976663" cy="3888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6524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6699"/>
                </a:solidFill>
              </a:rPr>
              <a:t>S</a:t>
            </a:r>
            <a:r>
              <a:rPr lang="ru-RU" sz="8000" b="1" dirty="0" err="1" smtClean="0">
                <a:solidFill>
                  <a:srgbClr val="336699"/>
                </a:solidFill>
              </a:rPr>
              <a:t>hip</a:t>
            </a:r>
            <a:r>
              <a:rPr lang="en-US" sz="8000" b="1" dirty="0" smtClean="0">
                <a:solidFill>
                  <a:srgbClr val="336699"/>
                </a:solidFill>
              </a:rPr>
              <a:t> - </a:t>
            </a:r>
            <a:r>
              <a:rPr lang="ru-RU" sz="8000" b="1" dirty="0" err="1" smtClean="0">
                <a:solidFill>
                  <a:srgbClr val="336699"/>
                </a:solidFill>
              </a:rPr>
              <a:t>[ʃıp</a:t>
            </a:r>
            <a:r>
              <a:rPr lang="ru-RU" sz="8000" b="1" dirty="0" smtClean="0">
                <a:solidFill>
                  <a:srgbClr val="336699"/>
                </a:solidFill>
              </a:rPr>
              <a:t>]</a:t>
            </a:r>
            <a:endParaRPr lang="ru-RU" sz="8000" b="1" dirty="0">
              <a:solidFill>
                <a:srgbClr val="336699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334858-svet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708" y="1600200"/>
            <a:ext cx="788258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800080"/>
                </a:solidFill>
              </a:rPr>
              <a:t>F</a:t>
            </a:r>
            <a:r>
              <a:rPr lang="ru-RU" sz="8000" b="1" dirty="0" err="1" smtClean="0">
                <a:solidFill>
                  <a:srgbClr val="800080"/>
                </a:solidFill>
              </a:rPr>
              <a:t>ish</a:t>
            </a:r>
            <a:r>
              <a:rPr lang="en-US" sz="8000" b="1" dirty="0" smtClean="0">
                <a:solidFill>
                  <a:srgbClr val="800080"/>
                </a:solidFill>
              </a:rPr>
              <a:t> - </a:t>
            </a:r>
            <a:r>
              <a:rPr lang="ru-RU" sz="8000" b="1" dirty="0" err="1" smtClean="0">
                <a:solidFill>
                  <a:srgbClr val="800080"/>
                </a:solidFill>
              </a:rPr>
              <a:t>[fıʃ</a:t>
            </a:r>
            <a:r>
              <a:rPr lang="ru-RU" sz="8000" b="1" dirty="0" smtClean="0">
                <a:solidFill>
                  <a:srgbClr val="800080"/>
                </a:solidFill>
              </a:rPr>
              <a:t>]</a:t>
            </a:r>
            <a:endParaRPr lang="ru-RU" sz="8000" b="1" dirty="0">
              <a:solidFill>
                <a:srgbClr val="800080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250197555891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D</a:t>
            </a:r>
            <a:r>
              <a:rPr lang="ru-RU" sz="8000" b="1" dirty="0" err="1" smtClean="0">
                <a:solidFill>
                  <a:srgbClr val="666699"/>
                </a:solidFill>
              </a:rPr>
              <a:t>ish</a:t>
            </a:r>
            <a:r>
              <a:rPr lang="en-US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 err="1" smtClean="0">
                <a:solidFill>
                  <a:srgbClr val="666699"/>
                </a:solidFill>
              </a:rPr>
              <a:t>[dıʃ</a:t>
            </a:r>
            <a:r>
              <a:rPr lang="ru-RU" sz="8000" b="1" dirty="0" smtClean="0">
                <a:solidFill>
                  <a:srgbClr val="666699"/>
                </a:solidFill>
              </a:rPr>
              <a:t>]</a:t>
            </a:r>
            <a:endParaRPr lang="ru-RU" sz="8000" b="1" dirty="0">
              <a:solidFill>
                <a:srgbClr val="666699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bol-shoe-novoe-blyudo-dlya-plova_2_1413574984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42955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00"/>
                </a:solidFill>
              </a:rPr>
              <a:t>S</a:t>
            </a:r>
            <a:r>
              <a:rPr lang="ru-RU" sz="8000" b="1" dirty="0" err="1" smtClean="0">
                <a:solidFill>
                  <a:srgbClr val="009900"/>
                </a:solidFill>
              </a:rPr>
              <a:t>helf</a:t>
            </a:r>
            <a:r>
              <a:rPr lang="en-US" sz="8000" b="1" dirty="0" smtClean="0">
                <a:solidFill>
                  <a:srgbClr val="009900"/>
                </a:solidFill>
              </a:rPr>
              <a:t> - </a:t>
            </a:r>
            <a:r>
              <a:rPr lang="ru-RU" sz="8000" b="1" dirty="0" err="1" smtClean="0">
                <a:solidFill>
                  <a:srgbClr val="009900"/>
                </a:solidFill>
              </a:rPr>
              <a:t>[ʃelf</a:t>
            </a:r>
            <a:r>
              <a:rPr lang="ru-RU" sz="8000" b="1" dirty="0" smtClean="0">
                <a:solidFill>
                  <a:srgbClr val="009900"/>
                </a:solidFill>
              </a:rPr>
              <a:t>]</a:t>
            </a:r>
            <a:endParaRPr lang="ru-RU" sz="8000" b="1" dirty="0">
              <a:solidFill>
                <a:srgbClr val="009900"/>
              </a:solidFill>
            </a:endParaRPr>
          </a:p>
        </p:txBody>
      </p:sp>
      <p:pic>
        <p:nvPicPr>
          <p:cNvPr id="5122" name="Picture 2" descr="C:\Documents and Settings\Admin\Рабочий стол\картинки\картинки 2 класс\gallant-home-decor-image-for-ideas-installing-ikea-wall-shelf-ledge-walmart-living-room-shelves-plus-1080x1080-for-cabinets-long-gallery-on-decorative-floating-decorating_shelves-f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78661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FF"/>
                </a:solidFill>
              </a:rPr>
              <a:t>S</a:t>
            </a:r>
            <a:r>
              <a:rPr lang="ru-RU" sz="8000" b="1" dirty="0" err="1" smtClean="0">
                <a:solidFill>
                  <a:srgbClr val="FF00FF"/>
                </a:solidFill>
              </a:rPr>
              <a:t>heep</a:t>
            </a:r>
            <a:r>
              <a:rPr lang="en-US" sz="8000" b="1" dirty="0" smtClean="0">
                <a:solidFill>
                  <a:srgbClr val="FF00FF"/>
                </a:solidFill>
              </a:rPr>
              <a:t> - </a:t>
            </a:r>
            <a:r>
              <a:rPr lang="ru-RU" sz="8000" b="1" dirty="0" err="1" smtClean="0">
                <a:solidFill>
                  <a:srgbClr val="FF00FF"/>
                </a:solidFill>
              </a:rPr>
              <a:t>[ʃi:p</a:t>
            </a:r>
            <a:r>
              <a:rPr lang="ru-RU" sz="8000" b="1" dirty="0" smtClean="0">
                <a:solidFill>
                  <a:srgbClr val="FF00FF"/>
                </a:solidFill>
              </a:rPr>
              <a:t>]</a:t>
            </a:r>
            <a:endParaRPr lang="ru-RU" sz="8000" b="1" dirty="0">
              <a:solidFill>
                <a:srgbClr val="FF00FF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о99-1024x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err="1" smtClean="0"/>
              <a:t>ship</a:t>
            </a:r>
            <a:endParaRPr lang="ru-RU" sz="6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6000" dirty="0" err="1" smtClean="0"/>
              <a:t>sheep</a:t>
            </a:r>
            <a:endParaRPr lang="ru-RU" sz="6000" dirty="0"/>
          </a:p>
        </p:txBody>
      </p:sp>
      <p:pic>
        <p:nvPicPr>
          <p:cNvPr id="7" name="Picture 2" descr="C:\Documents and Settings\Admin\Рабочий стол\картинки\картинки 2 класс\о99-1024x64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887464"/>
            <a:ext cx="4041775" cy="2526109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картинки\картинки 2 класс\334858-sveti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57496"/>
            <a:ext cx="404018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00CC99"/>
                </a:solidFill>
              </a:rPr>
              <a:t>S</a:t>
            </a:r>
            <a:r>
              <a:rPr lang="ru-RU" sz="4400" b="1" dirty="0" err="1" smtClean="0">
                <a:solidFill>
                  <a:srgbClr val="00CC99"/>
                </a:solidFill>
              </a:rPr>
              <a:t>hop</a:t>
            </a:r>
            <a:r>
              <a:rPr lang="en-US" sz="4400" b="1" dirty="0" smtClean="0">
                <a:solidFill>
                  <a:srgbClr val="00CC99"/>
                </a:solidFill>
              </a:rPr>
              <a:t> - </a:t>
            </a:r>
            <a:r>
              <a:rPr lang="ru-RU" sz="4400" b="1" dirty="0" err="1" smtClean="0">
                <a:solidFill>
                  <a:srgbClr val="00CC99"/>
                </a:solidFill>
              </a:rPr>
              <a:t>[ʃɒp</a:t>
            </a:r>
            <a:r>
              <a:rPr lang="ru-RU" sz="4400" b="1" dirty="0" smtClean="0">
                <a:solidFill>
                  <a:srgbClr val="00CC99"/>
                </a:solidFill>
              </a:rPr>
              <a:t>] - магазин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336699"/>
                </a:solidFill>
              </a:rPr>
              <a:t>S</a:t>
            </a:r>
            <a:r>
              <a:rPr lang="ru-RU" sz="4400" b="1" dirty="0" err="1" smtClean="0">
                <a:solidFill>
                  <a:srgbClr val="336699"/>
                </a:solidFill>
              </a:rPr>
              <a:t>hip</a:t>
            </a:r>
            <a:r>
              <a:rPr lang="en-US" sz="4400" b="1" dirty="0" smtClean="0">
                <a:solidFill>
                  <a:srgbClr val="336699"/>
                </a:solidFill>
              </a:rPr>
              <a:t> - </a:t>
            </a:r>
            <a:r>
              <a:rPr lang="ru-RU" sz="4400" b="1" dirty="0" err="1" smtClean="0">
                <a:solidFill>
                  <a:srgbClr val="336699"/>
                </a:solidFill>
              </a:rPr>
              <a:t>[ʃıp</a:t>
            </a:r>
            <a:r>
              <a:rPr lang="ru-RU" sz="4400" b="1" dirty="0" smtClean="0">
                <a:solidFill>
                  <a:srgbClr val="336699"/>
                </a:solidFill>
              </a:rPr>
              <a:t>] - корабль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800080"/>
                </a:solidFill>
              </a:rPr>
              <a:t>F</a:t>
            </a:r>
            <a:r>
              <a:rPr lang="ru-RU" sz="4400" b="1" dirty="0" err="1" smtClean="0">
                <a:solidFill>
                  <a:srgbClr val="800080"/>
                </a:solidFill>
              </a:rPr>
              <a:t>ish</a:t>
            </a:r>
            <a:r>
              <a:rPr lang="en-US" sz="4400" b="1" dirty="0" smtClean="0">
                <a:solidFill>
                  <a:srgbClr val="800080"/>
                </a:solidFill>
              </a:rPr>
              <a:t> - </a:t>
            </a:r>
            <a:r>
              <a:rPr lang="ru-RU" sz="4400" b="1" dirty="0" err="1" smtClean="0">
                <a:solidFill>
                  <a:srgbClr val="800080"/>
                </a:solidFill>
              </a:rPr>
              <a:t>[fıʃ</a:t>
            </a:r>
            <a:r>
              <a:rPr lang="ru-RU" sz="4400" b="1" dirty="0" smtClean="0">
                <a:solidFill>
                  <a:srgbClr val="800080"/>
                </a:solidFill>
              </a:rPr>
              <a:t>] - рыба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666699"/>
                </a:solidFill>
              </a:rPr>
              <a:t>D</a:t>
            </a:r>
            <a:r>
              <a:rPr lang="ru-RU" sz="4400" b="1" dirty="0" err="1" smtClean="0">
                <a:solidFill>
                  <a:srgbClr val="666699"/>
                </a:solidFill>
              </a:rPr>
              <a:t>ish</a:t>
            </a:r>
            <a:r>
              <a:rPr lang="en-US" sz="4400" b="1" dirty="0" smtClean="0">
                <a:solidFill>
                  <a:srgbClr val="666699"/>
                </a:solidFill>
              </a:rPr>
              <a:t> - </a:t>
            </a:r>
            <a:r>
              <a:rPr lang="ru-RU" sz="4400" b="1" dirty="0" err="1" smtClean="0">
                <a:solidFill>
                  <a:srgbClr val="666699"/>
                </a:solidFill>
              </a:rPr>
              <a:t>[dıʃ</a:t>
            </a:r>
            <a:r>
              <a:rPr lang="ru-RU" sz="4400" b="1" dirty="0" smtClean="0">
                <a:solidFill>
                  <a:srgbClr val="666699"/>
                </a:solidFill>
              </a:rPr>
              <a:t>] - блюдо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009900"/>
                </a:solidFill>
              </a:rPr>
              <a:t>S</a:t>
            </a:r>
            <a:r>
              <a:rPr lang="ru-RU" sz="4400" b="1" dirty="0" err="1" smtClean="0">
                <a:solidFill>
                  <a:srgbClr val="009900"/>
                </a:solidFill>
              </a:rPr>
              <a:t>helf</a:t>
            </a:r>
            <a:r>
              <a:rPr lang="en-US" sz="4400" b="1" dirty="0" smtClean="0">
                <a:solidFill>
                  <a:srgbClr val="009900"/>
                </a:solidFill>
              </a:rPr>
              <a:t> - </a:t>
            </a:r>
            <a:r>
              <a:rPr lang="ru-RU" sz="4400" b="1" dirty="0" err="1" smtClean="0">
                <a:solidFill>
                  <a:srgbClr val="009900"/>
                </a:solidFill>
              </a:rPr>
              <a:t>[ʃelf</a:t>
            </a:r>
            <a:r>
              <a:rPr lang="ru-RU" sz="4400" b="1" dirty="0" smtClean="0">
                <a:solidFill>
                  <a:srgbClr val="009900"/>
                </a:solidFill>
              </a:rPr>
              <a:t>] - полка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FF00FF"/>
                </a:solidFill>
              </a:rPr>
              <a:t>S</a:t>
            </a:r>
            <a:r>
              <a:rPr lang="ru-RU" sz="4400" b="1" dirty="0" err="1" smtClean="0">
                <a:solidFill>
                  <a:srgbClr val="FF00FF"/>
                </a:solidFill>
              </a:rPr>
              <a:t>heep</a:t>
            </a:r>
            <a:r>
              <a:rPr lang="en-US" sz="4400" b="1" dirty="0" smtClean="0">
                <a:solidFill>
                  <a:srgbClr val="FF00FF"/>
                </a:solidFill>
              </a:rPr>
              <a:t> - </a:t>
            </a:r>
            <a:r>
              <a:rPr lang="ru-RU" sz="4400" b="1" dirty="0" err="1" smtClean="0">
                <a:solidFill>
                  <a:srgbClr val="FF00FF"/>
                </a:solidFill>
              </a:rPr>
              <a:t>[ʃi:p</a:t>
            </a:r>
            <a:r>
              <a:rPr lang="ru-RU" sz="4400" b="1" dirty="0" smtClean="0">
                <a:solidFill>
                  <a:srgbClr val="FF00FF"/>
                </a:solidFill>
              </a:rPr>
              <a:t>] - овечка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1384413216_2614410t70h2c9f-528478210f19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4210" y="1600200"/>
            <a:ext cx="679558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27159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102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Shop - [ʃɒp]</vt:lpstr>
      <vt:lpstr>Ship - [ʃıp]</vt:lpstr>
      <vt:lpstr>Fish - [fıʃ]</vt:lpstr>
      <vt:lpstr>Dish - [dıʃ]</vt:lpstr>
      <vt:lpstr>Shelf - [ʃelf]</vt:lpstr>
      <vt:lpstr>Sheep - [ʃi:p]</vt:lpstr>
      <vt:lpstr>Сравни:</vt:lpstr>
      <vt:lpstr>Повторим слова и запишем их в словарь: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 - [ʃɒp]</dc:title>
  <cp:lastModifiedBy>комп</cp:lastModifiedBy>
  <cp:revision>6</cp:revision>
  <dcterms:modified xsi:type="dcterms:W3CDTF">2020-10-08T06:42:04Z</dcterms:modified>
</cp:coreProperties>
</file>