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99"/>
    <a:srgbClr val="FF00FF"/>
    <a:srgbClr val="00FF99"/>
    <a:srgbClr val="FF0000"/>
    <a:srgbClr val="0066CC"/>
    <a:srgbClr val="33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339933"/>
                </a:solidFill>
              </a:rPr>
              <a:t>T</a:t>
            </a:r>
            <a:r>
              <a:rPr lang="ru-RU" sz="8000" b="1" dirty="0" err="1" smtClean="0">
                <a:solidFill>
                  <a:srgbClr val="339933"/>
                </a:solidFill>
              </a:rPr>
              <a:t>ree</a:t>
            </a:r>
            <a:r>
              <a:rPr lang="en-US" sz="8000" b="1" dirty="0" smtClean="0">
                <a:solidFill>
                  <a:srgbClr val="339933"/>
                </a:solidFill>
              </a:rPr>
              <a:t> - </a:t>
            </a:r>
            <a:r>
              <a:rPr lang="ru-RU" sz="8000" b="1" dirty="0" smtClean="0">
                <a:solidFill>
                  <a:srgbClr val="339933"/>
                </a:solidFill>
              </a:rPr>
              <a:t>[</a:t>
            </a:r>
            <a:r>
              <a:rPr lang="ru-RU" sz="8000" b="1" dirty="0" err="1" smtClean="0">
                <a:solidFill>
                  <a:srgbClr val="339933"/>
                </a:solidFill>
              </a:rPr>
              <a:t>tri</a:t>
            </a:r>
            <a:r>
              <a:rPr lang="ru-RU" sz="8000" b="1" dirty="0" smtClean="0">
                <a:solidFill>
                  <a:srgbClr val="339933"/>
                </a:solidFill>
              </a:rPr>
              <a:t>:]</a:t>
            </a:r>
            <a:endParaRPr lang="ru-RU" sz="8000" b="1" dirty="0">
              <a:solidFill>
                <a:srgbClr val="339933"/>
              </a:solidFill>
            </a:endParaRPr>
          </a:p>
        </p:txBody>
      </p:sp>
      <p:pic>
        <p:nvPicPr>
          <p:cNvPr id="1026" name="Picture 2" descr="C:\Documents and Settings\Admin\Рабочий стол\картинки\картинки 2 класс\BigTre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26332"/>
            <a:ext cx="8229600" cy="38736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66CC"/>
                </a:solidFill>
              </a:rPr>
              <a:t>S</a:t>
            </a:r>
            <a:r>
              <a:rPr lang="ru-RU" sz="8000" b="1" dirty="0" err="1" smtClean="0">
                <a:solidFill>
                  <a:srgbClr val="0066CC"/>
                </a:solidFill>
              </a:rPr>
              <a:t>treet</a:t>
            </a:r>
            <a:r>
              <a:rPr lang="en-US" sz="8000" b="1" dirty="0" smtClean="0">
                <a:solidFill>
                  <a:srgbClr val="0066CC"/>
                </a:solidFill>
              </a:rPr>
              <a:t> - </a:t>
            </a:r>
            <a:r>
              <a:rPr lang="ru-RU" sz="8000" b="1" dirty="0" smtClean="0">
                <a:solidFill>
                  <a:srgbClr val="0066CC"/>
                </a:solidFill>
              </a:rPr>
              <a:t>[</a:t>
            </a:r>
            <a:r>
              <a:rPr lang="ru-RU" sz="8000" b="1" dirty="0" err="1" smtClean="0">
                <a:solidFill>
                  <a:srgbClr val="0066CC"/>
                </a:solidFill>
              </a:rPr>
              <a:t>stri:t</a:t>
            </a:r>
            <a:r>
              <a:rPr lang="ru-RU" sz="8000" b="1" dirty="0" smtClean="0">
                <a:solidFill>
                  <a:srgbClr val="0066CC"/>
                </a:solidFill>
              </a:rPr>
              <a:t>]</a:t>
            </a:r>
            <a:endParaRPr lang="ru-RU" sz="8000" b="1" dirty="0">
              <a:solidFill>
                <a:srgbClr val="0066CC"/>
              </a:solidFill>
            </a:endParaRPr>
          </a:p>
        </p:txBody>
      </p:sp>
      <p:pic>
        <p:nvPicPr>
          <p:cNvPr id="2050" name="Picture 2" descr="C:\Documents and Settings\Admin\Рабочий стол\картинки\картинки 2 класс\1003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6957" y="1600200"/>
            <a:ext cx="8050085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B</a:t>
            </a:r>
            <a:r>
              <a:rPr lang="ru-RU" sz="8000" b="1" dirty="0" err="1" smtClean="0">
                <a:solidFill>
                  <a:srgbClr val="FF0000"/>
                </a:solidFill>
              </a:rPr>
              <a:t>ee</a:t>
            </a:r>
            <a:r>
              <a:rPr lang="en-US" sz="8000" b="1" dirty="0" smtClean="0">
                <a:solidFill>
                  <a:srgbClr val="FF0000"/>
                </a:solidFill>
              </a:rPr>
              <a:t> - </a:t>
            </a:r>
            <a:r>
              <a:rPr lang="ru-RU" sz="8000" b="1" dirty="0" smtClean="0">
                <a:solidFill>
                  <a:srgbClr val="FF0000"/>
                </a:solidFill>
              </a:rPr>
              <a:t>[</a:t>
            </a:r>
            <a:r>
              <a:rPr lang="ru-RU" sz="8000" b="1" dirty="0" err="1" smtClean="0">
                <a:solidFill>
                  <a:srgbClr val="FF0000"/>
                </a:solidFill>
              </a:rPr>
              <a:t>bi</a:t>
            </a:r>
            <a:r>
              <a:rPr lang="ru-RU" sz="8000" b="1" dirty="0" smtClean="0">
                <a:solidFill>
                  <a:srgbClr val="FF0000"/>
                </a:solidFill>
              </a:rPr>
              <a:t>:]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Documents and Settings\Admin\Рабочий стол\картинки\картинки 2 класс\priroda-cvety-nasekomye-pchely-yarkij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FF"/>
                </a:solidFill>
              </a:rPr>
              <a:t>S</a:t>
            </a:r>
            <a:r>
              <a:rPr lang="ru-RU" sz="8000" b="1" dirty="0" err="1" smtClean="0">
                <a:solidFill>
                  <a:srgbClr val="FF00FF"/>
                </a:solidFill>
              </a:rPr>
              <a:t>weet</a:t>
            </a:r>
            <a:r>
              <a:rPr lang="en-US" sz="8000" b="1" dirty="0" smtClean="0">
                <a:solidFill>
                  <a:srgbClr val="FF00FF"/>
                </a:solidFill>
              </a:rPr>
              <a:t> - </a:t>
            </a:r>
            <a:r>
              <a:rPr lang="ru-RU" sz="8000" b="1" dirty="0" smtClean="0">
                <a:solidFill>
                  <a:srgbClr val="FF00FF"/>
                </a:solidFill>
              </a:rPr>
              <a:t>[</a:t>
            </a:r>
            <a:r>
              <a:rPr lang="ru-RU" sz="8000" b="1" dirty="0" err="1" smtClean="0">
                <a:solidFill>
                  <a:srgbClr val="FF00FF"/>
                </a:solidFill>
              </a:rPr>
              <a:t>swi:t</a:t>
            </a:r>
            <a:r>
              <a:rPr lang="ru-RU" sz="8000" b="1" dirty="0" smtClean="0">
                <a:solidFill>
                  <a:srgbClr val="FF00FF"/>
                </a:solidFill>
              </a:rPr>
              <a:t>]</a:t>
            </a:r>
            <a:endParaRPr lang="ru-RU" sz="8000" b="1" dirty="0">
              <a:solidFill>
                <a:srgbClr val="FF00FF"/>
              </a:solidFill>
            </a:endParaRPr>
          </a:p>
        </p:txBody>
      </p:sp>
      <p:pic>
        <p:nvPicPr>
          <p:cNvPr id="4098" name="Picture 2" descr="C:\Documents and Settings\Admin\Рабочий стол\картинки\картинки 2 класс\266a52b891a115da86d939e367c7aee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00200"/>
            <a:ext cx="7286676" cy="49006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666699"/>
                </a:solidFill>
              </a:rPr>
              <a:t>M</a:t>
            </a:r>
            <a:r>
              <a:rPr lang="ru-RU" sz="8000" b="1" dirty="0" err="1" smtClean="0">
                <a:solidFill>
                  <a:srgbClr val="666699"/>
                </a:solidFill>
              </a:rPr>
              <a:t>eet</a:t>
            </a:r>
            <a:r>
              <a:rPr lang="en-US" sz="8000" b="1" dirty="0" smtClean="0">
                <a:solidFill>
                  <a:srgbClr val="666699"/>
                </a:solidFill>
              </a:rPr>
              <a:t> - </a:t>
            </a:r>
            <a:r>
              <a:rPr lang="ru-RU" sz="8000" b="1" dirty="0" smtClean="0">
                <a:solidFill>
                  <a:srgbClr val="666699"/>
                </a:solidFill>
              </a:rPr>
              <a:t>[</a:t>
            </a:r>
            <a:r>
              <a:rPr lang="ru-RU" sz="8000" b="1" dirty="0" err="1" smtClean="0">
                <a:solidFill>
                  <a:srgbClr val="666699"/>
                </a:solidFill>
              </a:rPr>
              <a:t>mi:t</a:t>
            </a:r>
            <a:r>
              <a:rPr lang="ru-RU" sz="8000" b="1" dirty="0" smtClean="0">
                <a:solidFill>
                  <a:srgbClr val="666699"/>
                </a:solidFill>
              </a:rPr>
              <a:t>]</a:t>
            </a:r>
            <a:endParaRPr lang="ru-RU" sz="8000" b="1" dirty="0">
              <a:solidFill>
                <a:srgbClr val="6666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/>
              <a:t>Встречаться</a:t>
            </a:r>
          </a:p>
          <a:p>
            <a:pPr algn="ctr">
              <a:buNone/>
            </a:pPr>
            <a:r>
              <a:rPr lang="ru-RU" sz="8000" dirty="0" smtClean="0"/>
              <a:t>знакомиться</a:t>
            </a:r>
            <a:endParaRPr lang="ru-RU" sz="8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Повторим слова и запишем их в словарь: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4400" b="1" dirty="0" smtClean="0">
                <a:solidFill>
                  <a:srgbClr val="339933"/>
                </a:solidFill>
              </a:rPr>
              <a:t>T</a:t>
            </a:r>
            <a:r>
              <a:rPr lang="ru-RU" sz="4400" b="1" dirty="0" err="1" smtClean="0">
                <a:solidFill>
                  <a:srgbClr val="339933"/>
                </a:solidFill>
              </a:rPr>
              <a:t>ree</a:t>
            </a:r>
            <a:r>
              <a:rPr lang="en-US" sz="4400" b="1" dirty="0" smtClean="0">
                <a:solidFill>
                  <a:srgbClr val="339933"/>
                </a:solidFill>
              </a:rPr>
              <a:t> - </a:t>
            </a:r>
            <a:r>
              <a:rPr lang="ru-RU" sz="4400" b="1" dirty="0" smtClean="0">
                <a:solidFill>
                  <a:srgbClr val="339933"/>
                </a:solidFill>
              </a:rPr>
              <a:t>[</a:t>
            </a:r>
            <a:r>
              <a:rPr lang="ru-RU" sz="4400" b="1" dirty="0" err="1" smtClean="0">
                <a:solidFill>
                  <a:srgbClr val="339933"/>
                </a:solidFill>
              </a:rPr>
              <a:t>tri</a:t>
            </a:r>
            <a:r>
              <a:rPr lang="ru-RU" sz="4400" b="1" dirty="0" smtClean="0">
                <a:solidFill>
                  <a:srgbClr val="339933"/>
                </a:solidFill>
              </a:rPr>
              <a:t>:] - дерево</a:t>
            </a:r>
          </a:p>
          <a:p>
            <a:pPr marL="514350" indent="-514350">
              <a:buAutoNum type="arabicPeriod"/>
            </a:pPr>
            <a:r>
              <a:rPr lang="en-US" sz="4400" b="1" dirty="0" smtClean="0">
                <a:solidFill>
                  <a:srgbClr val="0066CC"/>
                </a:solidFill>
              </a:rPr>
              <a:t>S</a:t>
            </a:r>
            <a:r>
              <a:rPr lang="ru-RU" sz="4400" b="1" dirty="0" err="1" smtClean="0">
                <a:solidFill>
                  <a:srgbClr val="0066CC"/>
                </a:solidFill>
              </a:rPr>
              <a:t>treet</a:t>
            </a:r>
            <a:r>
              <a:rPr lang="en-US" sz="4400" b="1" dirty="0" smtClean="0">
                <a:solidFill>
                  <a:srgbClr val="0066CC"/>
                </a:solidFill>
              </a:rPr>
              <a:t> - </a:t>
            </a:r>
            <a:r>
              <a:rPr lang="ru-RU" sz="4400" b="1" dirty="0" smtClean="0">
                <a:solidFill>
                  <a:srgbClr val="0066CC"/>
                </a:solidFill>
              </a:rPr>
              <a:t>[</a:t>
            </a:r>
            <a:r>
              <a:rPr lang="ru-RU" sz="4400" b="1" dirty="0" err="1" smtClean="0">
                <a:solidFill>
                  <a:srgbClr val="0066CC"/>
                </a:solidFill>
              </a:rPr>
              <a:t>stri:t</a:t>
            </a:r>
            <a:r>
              <a:rPr lang="ru-RU" sz="4400" b="1" dirty="0" smtClean="0">
                <a:solidFill>
                  <a:srgbClr val="0066CC"/>
                </a:solidFill>
              </a:rPr>
              <a:t>] - улица</a:t>
            </a:r>
          </a:p>
          <a:p>
            <a:pPr marL="514350" indent="-514350">
              <a:buAutoNum type="arabicPeriod"/>
            </a:pPr>
            <a:r>
              <a:rPr lang="en-US" sz="4400" b="1" dirty="0" smtClean="0">
                <a:solidFill>
                  <a:srgbClr val="FF0000"/>
                </a:solidFill>
              </a:rPr>
              <a:t>B</a:t>
            </a:r>
            <a:r>
              <a:rPr lang="ru-RU" sz="4400" b="1" dirty="0" err="1" smtClean="0">
                <a:solidFill>
                  <a:srgbClr val="FF0000"/>
                </a:solidFill>
              </a:rPr>
              <a:t>ee</a:t>
            </a:r>
            <a:r>
              <a:rPr lang="en-US" sz="4400" b="1" dirty="0" smtClean="0">
                <a:solidFill>
                  <a:srgbClr val="FF0000"/>
                </a:solidFill>
              </a:rPr>
              <a:t> - </a:t>
            </a:r>
            <a:r>
              <a:rPr lang="ru-RU" sz="4400" b="1" dirty="0" smtClean="0">
                <a:solidFill>
                  <a:srgbClr val="FF0000"/>
                </a:solidFill>
              </a:rPr>
              <a:t>[</a:t>
            </a:r>
            <a:r>
              <a:rPr lang="ru-RU" sz="4400" b="1" dirty="0" err="1" smtClean="0">
                <a:solidFill>
                  <a:srgbClr val="FF0000"/>
                </a:solidFill>
              </a:rPr>
              <a:t>bi</a:t>
            </a:r>
            <a:r>
              <a:rPr lang="ru-RU" sz="4400" b="1" dirty="0" smtClean="0">
                <a:solidFill>
                  <a:srgbClr val="FF0000"/>
                </a:solidFill>
              </a:rPr>
              <a:t>:] - пчела</a:t>
            </a:r>
          </a:p>
          <a:p>
            <a:pPr marL="514350" indent="-514350">
              <a:buAutoNum type="arabicPeriod"/>
            </a:pPr>
            <a:r>
              <a:rPr lang="en-US" sz="4400" b="1" dirty="0" smtClean="0">
                <a:solidFill>
                  <a:srgbClr val="FF00FF"/>
                </a:solidFill>
              </a:rPr>
              <a:t>S</a:t>
            </a:r>
            <a:r>
              <a:rPr lang="ru-RU" sz="4400" b="1" dirty="0" err="1" smtClean="0">
                <a:solidFill>
                  <a:srgbClr val="FF00FF"/>
                </a:solidFill>
              </a:rPr>
              <a:t>weet</a:t>
            </a:r>
            <a:r>
              <a:rPr lang="en-US" sz="4400" b="1" dirty="0" smtClean="0">
                <a:solidFill>
                  <a:srgbClr val="FF00FF"/>
                </a:solidFill>
              </a:rPr>
              <a:t> - </a:t>
            </a:r>
            <a:r>
              <a:rPr lang="ru-RU" sz="4400" b="1" dirty="0" smtClean="0">
                <a:solidFill>
                  <a:srgbClr val="FF00FF"/>
                </a:solidFill>
              </a:rPr>
              <a:t>[</a:t>
            </a:r>
            <a:r>
              <a:rPr lang="ru-RU" sz="4400" b="1" dirty="0" err="1" smtClean="0">
                <a:solidFill>
                  <a:srgbClr val="FF00FF"/>
                </a:solidFill>
              </a:rPr>
              <a:t>swi:t</a:t>
            </a:r>
            <a:r>
              <a:rPr lang="ru-RU" sz="4400" b="1" dirty="0" smtClean="0">
                <a:solidFill>
                  <a:srgbClr val="FF00FF"/>
                </a:solidFill>
              </a:rPr>
              <a:t>] - конфета</a:t>
            </a:r>
          </a:p>
          <a:p>
            <a:pPr marL="514350" indent="-514350">
              <a:buAutoNum type="arabicPeriod"/>
            </a:pPr>
            <a:r>
              <a:rPr lang="en-US" sz="4400" b="1" dirty="0" smtClean="0">
                <a:solidFill>
                  <a:srgbClr val="666699"/>
                </a:solidFill>
              </a:rPr>
              <a:t>M</a:t>
            </a:r>
            <a:r>
              <a:rPr lang="ru-RU" sz="4400" b="1" dirty="0" err="1" smtClean="0">
                <a:solidFill>
                  <a:srgbClr val="666699"/>
                </a:solidFill>
              </a:rPr>
              <a:t>eet</a:t>
            </a:r>
            <a:r>
              <a:rPr lang="en-US" sz="4400" b="1" dirty="0" smtClean="0">
                <a:solidFill>
                  <a:srgbClr val="666699"/>
                </a:solidFill>
              </a:rPr>
              <a:t> - </a:t>
            </a:r>
            <a:r>
              <a:rPr lang="ru-RU" sz="4400" b="1" dirty="0" smtClean="0">
                <a:solidFill>
                  <a:srgbClr val="666699"/>
                </a:solidFill>
              </a:rPr>
              <a:t>[</a:t>
            </a:r>
            <a:r>
              <a:rPr lang="ru-RU" sz="4400" b="1" dirty="0" err="1" smtClean="0">
                <a:solidFill>
                  <a:srgbClr val="666699"/>
                </a:solidFill>
              </a:rPr>
              <a:t>mi:t</a:t>
            </a:r>
            <a:r>
              <a:rPr lang="ru-RU" sz="4400" b="1" dirty="0" smtClean="0">
                <a:solidFill>
                  <a:srgbClr val="666699"/>
                </a:solidFill>
              </a:rPr>
              <a:t>] – встречаться, знакомиться</a:t>
            </a:r>
            <a:endParaRPr lang="ru-RU" sz="4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82</Words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Tree - [tri:]</vt:lpstr>
      <vt:lpstr>Street - [stri:t]</vt:lpstr>
      <vt:lpstr>Bee - [bi:]</vt:lpstr>
      <vt:lpstr>Sweet - [swi:t]</vt:lpstr>
      <vt:lpstr>Meet - [mi:t]</vt:lpstr>
      <vt:lpstr>Повторим слова и запишем их в словарь: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Tree - [tri:]</dc:title>
  <cp:lastModifiedBy>Admin</cp:lastModifiedBy>
  <cp:revision>3</cp:revision>
  <dcterms:modified xsi:type="dcterms:W3CDTF">2018-07-27T16:19:28Z</dcterms:modified>
</cp:coreProperties>
</file>