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9999"/>
    <a:srgbClr val="993366"/>
    <a:srgbClr val="FF3300"/>
    <a:srgbClr val="003366"/>
    <a:srgbClr val="996633"/>
    <a:srgbClr val="00CC66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99FF"/>
                </a:solidFill>
              </a:rPr>
              <a:t>C</a:t>
            </a:r>
            <a:r>
              <a:rPr lang="ru-RU" sz="8000" b="1" dirty="0" err="1" smtClean="0">
                <a:solidFill>
                  <a:srgbClr val="CC99FF"/>
                </a:solidFill>
              </a:rPr>
              <a:t>at</a:t>
            </a:r>
            <a:r>
              <a:rPr lang="en-US" sz="8000" b="1" dirty="0" smtClean="0">
                <a:solidFill>
                  <a:srgbClr val="CC99FF"/>
                </a:solidFill>
              </a:rPr>
              <a:t> - </a:t>
            </a:r>
            <a:r>
              <a:rPr lang="ru-RU" sz="8000" b="1" dirty="0" err="1" smtClean="0">
                <a:solidFill>
                  <a:srgbClr val="CC99FF"/>
                </a:solidFill>
              </a:rPr>
              <a:t>[kæt</a:t>
            </a:r>
            <a:r>
              <a:rPr lang="ru-RU" sz="8000" b="1" dirty="0" smtClean="0">
                <a:solidFill>
                  <a:srgbClr val="CC99FF"/>
                </a:solidFill>
              </a:rPr>
              <a:t>]</a:t>
            </a:r>
            <a:endParaRPr lang="ru-RU" sz="8000" b="1" dirty="0">
              <a:solidFill>
                <a:srgbClr val="CC99FF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Самые-красивые-породы-кошек-британская-короткошерстная-750x5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7085" y="1600200"/>
            <a:ext cx="662982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?</a:t>
            </a:r>
            <a:endParaRPr lang="ru-RU"/>
          </a:p>
        </p:txBody>
      </p:sp>
      <p:pic>
        <p:nvPicPr>
          <p:cNvPr id="4" name="Picture 2" descr="C:\Documents and Settings\Admin\Рабочий стол\картинки\картинки 2 класс\Самые-красивые-породы-кошек-британская-короткошерстная-750x5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7086" y="1600200"/>
            <a:ext cx="6629828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9076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3" descr="C:\Documents and Settings\Admin\Рабочий стол\картинки\картинки 2 класс\Кепка-herman-арт-conquest-s1821-розов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6679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dohlye-murav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7638" y="1600200"/>
            <a:ext cx="6028724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2779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orig3159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7016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" name="Picture 2" descr="C:\Documents and Settings\Admin\Рабочий стол\картинки\картинки 2 класс\3176ca1922f44d2bfc6a5f0c09b5094a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1603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6250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s1200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132856"/>
            <a:ext cx="6480720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4097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s-l1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449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66"/>
                </a:solidFill>
              </a:rPr>
              <a:t>C</a:t>
            </a:r>
            <a:r>
              <a:rPr lang="ru-RU" sz="8000" b="1" dirty="0" err="1" smtClean="0">
                <a:solidFill>
                  <a:srgbClr val="00CC66"/>
                </a:solidFill>
              </a:rPr>
              <a:t>ap</a:t>
            </a:r>
            <a:r>
              <a:rPr lang="en-US" sz="8000" b="1" dirty="0" smtClean="0">
                <a:solidFill>
                  <a:srgbClr val="00CC66"/>
                </a:solidFill>
              </a:rPr>
              <a:t> - </a:t>
            </a:r>
            <a:r>
              <a:rPr lang="ru-RU" sz="8000" b="1" dirty="0" err="1" smtClean="0">
                <a:solidFill>
                  <a:srgbClr val="00CC66"/>
                </a:solidFill>
              </a:rPr>
              <a:t>[kæp</a:t>
            </a:r>
            <a:r>
              <a:rPr lang="ru-RU" sz="8000" b="1" dirty="0" smtClean="0">
                <a:solidFill>
                  <a:srgbClr val="00CC66"/>
                </a:solidFill>
              </a:rPr>
              <a:t>]</a:t>
            </a:r>
            <a:endParaRPr lang="ru-RU" sz="8000" b="1" dirty="0">
              <a:solidFill>
                <a:srgbClr val="00CC66"/>
              </a:solidFill>
            </a:endParaRPr>
          </a:p>
        </p:txBody>
      </p:sp>
      <p:pic>
        <p:nvPicPr>
          <p:cNvPr id="2051" name="Picture 3" descr="C:\Documents and Settings\Admin\Рабочий стол\картинки\картинки 2 класс\Кепка-herman-арт-conquest-s1821-розов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00200"/>
            <a:ext cx="5857916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33"/>
                </a:solidFill>
              </a:rPr>
              <a:t>A</a:t>
            </a:r>
            <a:r>
              <a:rPr lang="ru-RU" sz="8000" b="1" dirty="0" err="1" smtClean="0">
                <a:solidFill>
                  <a:srgbClr val="996633"/>
                </a:solidFill>
              </a:rPr>
              <a:t>nt</a:t>
            </a:r>
            <a:r>
              <a:rPr lang="en-US" sz="8000" b="1" dirty="0" smtClean="0">
                <a:solidFill>
                  <a:srgbClr val="996633"/>
                </a:solidFill>
              </a:rPr>
              <a:t> - </a:t>
            </a:r>
            <a:r>
              <a:rPr lang="ru-RU" sz="8000" b="1" dirty="0" err="1" smtClean="0">
                <a:solidFill>
                  <a:srgbClr val="996633"/>
                </a:solidFill>
              </a:rPr>
              <a:t>[ænt</a:t>
            </a:r>
            <a:r>
              <a:rPr lang="ru-RU" sz="8000" b="1" dirty="0" smtClean="0">
                <a:solidFill>
                  <a:srgbClr val="996633"/>
                </a:solidFill>
              </a:rPr>
              <a:t>]</a:t>
            </a:r>
            <a:endParaRPr lang="ru-RU" sz="8000" b="1" dirty="0">
              <a:solidFill>
                <a:srgbClr val="996633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dohlye-murav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00200"/>
            <a:ext cx="67151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66"/>
                </a:solidFill>
              </a:rPr>
              <a:t>B</a:t>
            </a:r>
            <a:r>
              <a:rPr lang="ru-RU" sz="8000" b="1" dirty="0" err="1" smtClean="0">
                <a:solidFill>
                  <a:srgbClr val="003366"/>
                </a:solidFill>
              </a:rPr>
              <a:t>ag</a:t>
            </a:r>
            <a:r>
              <a:rPr lang="en-US" sz="8000" b="1" dirty="0" smtClean="0">
                <a:solidFill>
                  <a:srgbClr val="003366"/>
                </a:solidFill>
              </a:rPr>
              <a:t> - </a:t>
            </a:r>
            <a:r>
              <a:rPr lang="ru-RU" sz="8000" b="1" dirty="0" err="1" smtClean="0">
                <a:solidFill>
                  <a:srgbClr val="003366"/>
                </a:solidFill>
              </a:rPr>
              <a:t>[bæg</a:t>
            </a:r>
            <a:r>
              <a:rPr lang="ru-RU" sz="8000" b="1" dirty="0" smtClean="0">
                <a:solidFill>
                  <a:srgbClr val="003366"/>
                </a:solidFill>
              </a:rPr>
              <a:t>]</a:t>
            </a:r>
            <a:endParaRPr lang="ru-RU" sz="8000" b="1" dirty="0">
              <a:solidFill>
                <a:srgbClr val="003366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orig3159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00200"/>
            <a:ext cx="7358114" cy="4900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L</a:t>
            </a:r>
            <a:r>
              <a:rPr lang="ru-RU" sz="8000" b="1" dirty="0" err="1" smtClean="0">
                <a:solidFill>
                  <a:srgbClr val="FF3300"/>
                </a:solidFill>
              </a:rPr>
              <a:t>amp</a:t>
            </a:r>
            <a:r>
              <a:rPr lang="en-US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 err="1" smtClean="0">
                <a:solidFill>
                  <a:srgbClr val="FF3300"/>
                </a:solidFill>
              </a:rPr>
              <a:t>[læmp</a:t>
            </a:r>
            <a:r>
              <a:rPr lang="ru-RU" sz="8000" b="1" dirty="0" smtClean="0">
                <a:solidFill>
                  <a:srgbClr val="FF3300"/>
                </a:solidFill>
              </a:rPr>
              <a:t>]</a:t>
            </a:r>
            <a:endParaRPr lang="ru-RU" sz="8000" b="1" dirty="0">
              <a:solidFill>
                <a:srgbClr val="FF3300"/>
              </a:solidFill>
            </a:endParaRPr>
          </a:p>
        </p:txBody>
      </p:sp>
      <p:pic>
        <p:nvPicPr>
          <p:cNvPr id="5122" name="Picture 2" descr="C:\Documents and Settings\Admin\Рабочий стол\картинки\картинки 2 класс\3176ca1922f44d2bfc6a5f0c09b5094a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00200"/>
            <a:ext cx="5429288" cy="5043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3366"/>
                </a:solidFill>
              </a:rPr>
              <a:t>V</a:t>
            </a:r>
            <a:r>
              <a:rPr lang="ru-RU" sz="8000" b="1" dirty="0" err="1" smtClean="0">
                <a:solidFill>
                  <a:srgbClr val="993366"/>
                </a:solidFill>
              </a:rPr>
              <a:t>an</a:t>
            </a:r>
            <a:r>
              <a:rPr lang="en-US" sz="8000" b="1" dirty="0" smtClean="0">
                <a:solidFill>
                  <a:srgbClr val="993366"/>
                </a:solidFill>
              </a:rPr>
              <a:t> - </a:t>
            </a:r>
            <a:r>
              <a:rPr lang="ru-RU" sz="8000" b="1" dirty="0" err="1" smtClean="0">
                <a:solidFill>
                  <a:srgbClr val="993366"/>
                </a:solidFill>
              </a:rPr>
              <a:t>[væn</a:t>
            </a:r>
            <a:r>
              <a:rPr lang="ru-RU" sz="8000" b="1" dirty="0" smtClean="0">
                <a:solidFill>
                  <a:srgbClr val="993366"/>
                </a:solidFill>
              </a:rPr>
              <a:t>]</a:t>
            </a:r>
            <a:endParaRPr lang="ru-RU" sz="8000" b="1" dirty="0">
              <a:solidFill>
                <a:srgbClr val="993366"/>
              </a:solidFill>
            </a:endParaRPr>
          </a:p>
        </p:txBody>
      </p:sp>
      <p:pic>
        <p:nvPicPr>
          <p:cNvPr id="6146" name="Picture 2" descr="C:\Documents and Settings\Admin\Рабочий стол\картинки\картинки 2 класс\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00200"/>
            <a:ext cx="7000923" cy="4900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M</a:t>
            </a:r>
            <a:r>
              <a:rPr lang="ru-RU" sz="8000" b="1" dirty="0" err="1" smtClean="0">
                <a:solidFill>
                  <a:srgbClr val="009999"/>
                </a:solidFill>
              </a:rPr>
              <a:t>ap</a:t>
            </a:r>
            <a:r>
              <a:rPr lang="en-US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 err="1" smtClean="0">
                <a:solidFill>
                  <a:srgbClr val="009999"/>
                </a:solidFill>
              </a:rPr>
              <a:t>[mæp</a:t>
            </a:r>
            <a:r>
              <a:rPr lang="ru-RU" sz="8000" b="1" dirty="0" smtClean="0">
                <a:solidFill>
                  <a:srgbClr val="009999"/>
                </a:solidFill>
              </a:rPr>
              <a:t>]</a:t>
            </a:r>
            <a:endParaRPr lang="ru-RU" sz="8000" b="1" dirty="0">
              <a:solidFill>
                <a:srgbClr val="009999"/>
              </a:solidFill>
            </a:endParaRPr>
          </a:p>
        </p:txBody>
      </p:sp>
      <p:pic>
        <p:nvPicPr>
          <p:cNvPr id="7170" name="Picture 2" descr="C:\Documents and Settings\Admin\Рабочий стол\картинки\картинки 2 класс\s1200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714380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99FF"/>
                </a:solidFill>
              </a:rPr>
              <a:t>H</a:t>
            </a:r>
            <a:r>
              <a:rPr lang="ru-RU" sz="8000" b="1" dirty="0" err="1" smtClean="0">
                <a:solidFill>
                  <a:srgbClr val="3399FF"/>
                </a:solidFill>
              </a:rPr>
              <a:t>at</a:t>
            </a:r>
            <a:r>
              <a:rPr lang="en-US" sz="8000" b="1" dirty="0" smtClean="0">
                <a:solidFill>
                  <a:srgbClr val="3399FF"/>
                </a:solidFill>
              </a:rPr>
              <a:t> - </a:t>
            </a:r>
            <a:r>
              <a:rPr lang="ru-RU" sz="8000" b="1" dirty="0" err="1" smtClean="0">
                <a:solidFill>
                  <a:srgbClr val="3399FF"/>
                </a:solidFill>
              </a:rPr>
              <a:t>[hæt</a:t>
            </a:r>
            <a:r>
              <a:rPr lang="ru-RU" sz="8000" b="1" dirty="0" smtClean="0">
                <a:solidFill>
                  <a:srgbClr val="3399FF"/>
                </a:solidFill>
              </a:rPr>
              <a:t>]</a:t>
            </a:r>
            <a:endParaRPr lang="ru-RU" sz="8000" b="1" dirty="0">
              <a:solidFill>
                <a:srgbClr val="3399FF"/>
              </a:solidFill>
            </a:endParaRPr>
          </a:p>
        </p:txBody>
      </p:sp>
      <p:pic>
        <p:nvPicPr>
          <p:cNvPr id="8194" name="Picture 2" descr="C:\Documents and Settings\Admin\Рабочий стол\картинки\картинки 2 класс\s-l1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00200"/>
            <a:ext cx="6357982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CC99FF"/>
                </a:solidFill>
              </a:rPr>
              <a:t>C</a:t>
            </a:r>
            <a:r>
              <a:rPr lang="ru-RU" sz="3600" b="1" dirty="0" err="1" smtClean="0">
                <a:solidFill>
                  <a:srgbClr val="CC99FF"/>
                </a:solidFill>
              </a:rPr>
              <a:t>at</a:t>
            </a:r>
            <a:r>
              <a:rPr lang="en-US" sz="3600" b="1" dirty="0" smtClean="0">
                <a:solidFill>
                  <a:srgbClr val="CC99FF"/>
                </a:solidFill>
              </a:rPr>
              <a:t> - </a:t>
            </a:r>
            <a:r>
              <a:rPr lang="ru-RU" sz="3600" b="1" dirty="0" err="1" smtClean="0">
                <a:solidFill>
                  <a:srgbClr val="CC99FF"/>
                </a:solidFill>
              </a:rPr>
              <a:t>[kæt</a:t>
            </a:r>
            <a:r>
              <a:rPr lang="ru-RU" sz="3600" b="1" dirty="0" smtClean="0">
                <a:solidFill>
                  <a:srgbClr val="CC99FF"/>
                </a:solidFill>
              </a:rPr>
              <a:t>] - кошка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CC66"/>
                </a:solidFill>
              </a:rPr>
              <a:t>C</a:t>
            </a:r>
            <a:r>
              <a:rPr lang="ru-RU" sz="3600" b="1" dirty="0" err="1" smtClean="0">
                <a:solidFill>
                  <a:srgbClr val="00CC66"/>
                </a:solidFill>
              </a:rPr>
              <a:t>ap</a:t>
            </a:r>
            <a:r>
              <a:rPr lang="en-US" sz="3600" b="1" dirty="0" smtClean="0">
                <a:solidFill>
                  <a:srgbClr val="00CC66"/>
                </a:solidFill>
              </a:rPr>
              <a:t> - </a:t>
            </a:r>
            <a:r>
              <a:rPr lang="ru-RU" sz="3600" b="1" dirty="0" err="1" smtClean="0">
                <a:solidFill>
                  <a:srgbClr val="00CC66"/>
                </a:solidFill>
              </a:rPr>
              <a:t>[kæp</a:t>
            </a:r>
            <a:r>
              <a:rPr lang="ru-RU" sz="3600" b="1" dirty="0" smtClean="0">
                <a:solidFill>
                  <a:srgbClr val="00CC66"/>
                </a:solidFill>
              </a:rPr>
              <a:t>] - кепка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6633"/>
                </a:solidFill>
              </a:rPr>
              <a:t>A</a:t>
            </a:r>
            <a:r>
              <a:rPr lang="ru-RU" sz="3600" b="1" dirty="0" err="1" smtClean="0">
                <a:solidFill>
                  <a:srgbClr val="996633"/>
                </a:solidFill>
              </a:rPr>
              <a:t>nt</a:t>
            </a:r>
            <a:r>
              <a:rPr lang="en-US" sz="3600" b="1" dirty="0" smtClean="0">
                <a:solidFill>
                  <a:srgbClr val="996633"/>
                </a:solidFill>
              </a:rPr>
              <a:t> - </a:t>
            </a:r>
            <a:r>
              <a:rPr lang="ru-RU" sz="3600" b="1" dirty="0" err="1" smtClean="0">
                <a:solidFill>
                  <a:srgbClr val="996633"/>
                </a:solidFill>
              </a:rPr>
              <a:t>[ænt</a:t>
            </a:r>
            <a:r>
              <a:rPr lang="ru-RU" sz="3600" b="1" dirty="0" smtClean="0">
                <a:solidFill>
                  <a:srgbClr val="996633"/>
                </a:solidFill>
              </a:rPr>
              <a:t>] - муравей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3366"/>
                </a:solidFill>
              </a:rPr>
              <a:t>B</a:t>
            </a:r>
            <a:r>
              <a:rPr lang="ru-RU" sz="3600" b="1" dirty="0" err="1" smtClean="0">
                <a:solidFill>
                  <a:srgbClr val="003366"/>
                </a:solidFill>
              </a:rPr>
              <a:t>ag</a:t>
            </a:r>
            <a:r>
              <a:rPr lang="en-US" sz="3600" b="1" dirty="0" smtClean="0">
                <a:solidFill>
                  <a:srgbClr val="003366"/>
                </a:solidFill>
              </a:rPr>
              <a:t> - </a:t>
            </a:r>
            <a:r>
              <a:rPr lang="ru-RU" sz="3600" b="1" dirty="0" err="1" smtClean="0">
                <a:solidFill>
                  <a:srgbClr val="003366"/>
                </a:solidFill>
              </a:rPr>
              <a:t>[bæg</a:t>
            </a:r>
            <a:r>
              <a:rPr lang="ru-RU" sz="3600" b="1" dirty="0" smtClean="0">
                <a:solidFill>
                  <a:srgbClr val="003366"/>
                </a:solidFill>
              </a:rPr>
              <a:t>] - сумка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3300"/>
                </a:solidFill>
              </a:rPr>
              <a:t>L</a:t>
            </a:r>
            <a:r>
              <a:rPr lang="ru-RU" sz="3600" b="1" dirty="0" err="1" smtClean="0">
                <a:solidFill>
                  <a:srgbClr val="FF3300"/>
                </a:solidFill>
              </a:rPr>
              <a:t>amp</a:t>
            </a:r>
            <a:r>
              <a:rPr lang="en-US" sz="3600" b="1" dirty="0" smtClean="0">
                <a:solidFill>
                  <a:srgbClr val="FF3300"/>
                </a:solidFill>
              </a:rPr>
              <a:t> - </a:t>
            </a:r>
            <a:r>
              <a:rPr lang="ru-RU" sz="3600" b="1" dirty="0" err="1" smtClean="0">
                <a:solidFill>
                  <a:srgbClr val="FF3300"/>
                </a:solidFill>
              </a:rPr>
              <a:t>[læmp</a:t>
            </a:r>
            <a:r>
              <a:rPr lang="ru-RU" sz="3600" b="1" dirty="0" smtClean="0">
                <a:solidFill>
                  <a:srgbClr val="FF3300"/>
                </a:solidFill>
              </a:rPr>
              <a:t>] - лампа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3366"/>
                </a:solidFill>
              </a:rPr>
              <a:t>V</a:t>
            </a:r>
            <a:r>
              <a:rPr lang="ru-RU" sz="3600" b="1" dirty="0" err="1" smtClean="0">
                <a:solidFill>
                  <a:srgbClr val="993366"/>
                </a:solidFill>
              </a:rPr>
              <a:t>an</a:t>
            </a:r>
            <a:r>
              <a:rPr lang="en-US" sz="3600" b="1" dirty="0" smtClean="0">
                <a:solidFill>
                  <a:srgbClr val="993366"/>
                </a:solidFill>
              </a:rPr>
              <a:t> - </a:t>
            </a:r>
            <a:r>
              <a:rPr lang="ru-RU" sz="3600" b="1" dirty="0" err="1" smtClean="0">
                <a:solidFill>
                  <a:srgbClr val="993366"/>
                </a:solidFill>
              </a:rPr>
              <a:t>[væn</a:t>
            </a:r>
            <a:r>
              <a:rPr lang="ru-RU" sz="3600" b="1" dirty="0" smtClean="0">
                <a:solidFill>
                  <a:srgbClr val="993366"/>
                </a:solidFill>
              </a:rPr>
              <a:t>] - фургон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9999"/>
                </a:solidFill>
              </a:rPr>
              <a:t>M</a:t>
            </a:r>
            <a:r>
              <a:rPr lang="ru-RU" sz="3600" b="1" dirty="0" err="1" smtClean="0">
                <a:solidFill>
                  <a:srgbClr val="009999"/>
                </a:solidFill>
              </a:rPr>
              <a:t>ap</a:t>
            </a:r>
            <a:r>
              <a:rPr lang="en-US" sz="3600" b="1" dirty="0" smtClean="0">
                <a:solidFill>
                  <a:srgbClr val="009999"/>
                </a:solidFill>
              </a:rPr>
              <a:t> - </a:t>
            </a:r>
            <a:r>
              <a:rPr lang="ru-RU" sz="3600" b="1" dirty="0" err="1" smtClean="0">
                <a:solidFill>
                  <a:srgbClr val="009999"/>
                </a:solidFill>
              </a:rPr>
              <a:t>[mæp</a:t>
            </a:r>
            <a:r>
              <a:rPr lang="ru-RU" sz="3600" b="1" dirty="0" smtClean="0">
                <a:solidFill>
                  <a:srgbClr val="009999"/>
                </a:solidFill>
              </a:rPr>
              <a:t>] - карта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3399FF"/>
                </a:solidFill>
              </a:rPr>
              <a:t>H</a:t>
            </a:r>
            <a:r>
              <a:rPr lang="ru-RU" sz="3600" b="1" dirty="0" err="1" smtClean="0">
                <a:solidFill>
                  <a:srgbClr val="3399FF"/>
                </a:solidFill>
              </a:rPr>
              <a:t>at</a:t>
            </a:r>
            <a:r>
              <a:rPr lang="en-US" sz="3600" b="1" dirty="0" smtClean="0">
                <a:solidFill>
                  <a:srgbClr val="3399FF"/>
                </a:solidFill>
              </a:rPr>
              <a:t> - </a:t>
            </a:r>
            <a:r>
              <a:rPr lang="ru-RU" sz="3600" b="1" dirty="0" err="1" smtClean="0">
                <a:solidFill>
                  <a:srgbClr val="3399FF"/>
                </a:solidFill>
              </a:rPr>
              <a:t>[hæt</a:t>
            </a:r>
            <a:r>
              <a:rPr lang="ru-RU" sz="3600" b="1" dirty="0" smtClean="0">
                <a:solidFill>
                  <a:srgbClr val="3399FF"/>
                </a:solidFill>
              </a:rPr>
              <a:t>] - шляпа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128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Cat - [kæt]</vt:lpstr>
      <vt:lpstr>Cap - [kæp]</vt:lpstr>
      <vt:lpstr>Ant - [ænt]</vt:lpstr>
      <vt:lpstr>Bag - [bæg]</vt:lpstr>
      <vt:lpstr>Lamp - [læmp]</vt:lpstr>
      <vt:lpstr>Van - [væn]</vt:lpstr>
      <vt:lpstr>Map - [mæp]</vt:lpstr>
      <vt:lpstr>Hat - [hæt]</vt:lpstr>
      <vt:lpstr>Повторим слова и запишем их в словарь:</vt:lpstr>
      <vt:lpstr>?</vt:lpstr>
      <vt:lpstr>?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- [kæt]</dc:title>
  <cp:lastModifiedBy>комп</cp:lastModifiedBy>
  <cp:revision>5</cp:revision>
  <dcterms:modified xsi:type="dcterms:W3CDTF">2020-10-08T06:44:33Z</dcterms:modified>
</cp:coreProperties>
</file>