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CC99"/>
    <a:srgbClr val="9933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C</a:t>
            </a:r>
            <a:r>
              <a:rPr lang="ru-RU" sz="8000" b="1" dirty="0" err="1" smtClean="0">
                <a:solidFill>
                  <a:srgbClr val="FF6600"/>
                </a:solidFill>
              </a:rPr>
              <a:t>ock</a:t>
            </a:r>
            <a:r>
              <a:rPr lang="en-US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 err="1" smtClean="0">
                <a:solidFill>
                  <a:srgbClr val="FF6600"/>
                </a:solidFill>
              </a:rPr>
              <a:t>[kɒk</a:t>
            </a:r>
            <a:r>
              <a:rPr lang="ru-RU" sz="8000" b="1" dirty="0" smtClean="0">
                <a:solidFill>
                  <a:srgbClr val="FF6600"/>
                </a:solidFill>
              </a:rPr>
              <a:t>]</a:t>
            </a:r>
            <a:endParaRPr lang="ru-RU" sz="8000" b="1" dirty="0">
              <a:solidFill>
                <a:srgbClr val="FF6600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2017-god-krasnogo-ognennogo-petuha-petuh-simvol-2017-goda-petuh-ptica-jp9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8022" y="1600200"/>
            <a:ext cx="678795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10193560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33911" y="1600200"/>
            <a:ext cx="447617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024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857346310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35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582c53646ee701586d25c066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08053" y="1600200"/>
            <a:ext cx="552789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1166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7847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7576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6975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?</a:t>
            </a:r>
            <a:endParaRPr lang="ru-RU"/>
          </a:p>
        </p:txBody>
      </p:sp>
      <p:pic>
        <p:nvPicPr>
          <p:cNvPr id="4" name="Picture 2" descr="C:\Documents and Settings\Admin\Рабочий стол\картинки\картинки 2 класс\flowers-nature-photography-branch-green-tree-leaf-flower-plant-flora-petal-land-plant-flowering-plant-close-up-macro-photography-plant-stem-852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4164" y="1600200"/>
            <a:ext cx="6835672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541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3366"/>
                </a:solidFill>
              </a:rPr>
              <a:t>C</a:t>
            </a:r>
            <a:r>
              <a:rPr lang="ru-RU" sz="8000" b="1" dirty="0" err="1" smtClean="0">
                <a:solidFill>
                  <a:srgbClr val="993366"/>
                </a:solidFill>
              </a:rPr>
              <a:t>lock</a:t>
            </a:r>
            <a:r>
              <a:rPr lang="en-US" sz="8000" b="1" dirty="0" smtClean="0">
                <a:solidFill>
                  <a:srgbClr val="993366"/>
                </a:solidFill>
              </a:rPr>
              <a:t> - </a:t>
            </a:r>
            <a:r>
              <a:rPr lang="ru-RU" sz="8000" b="1" dirty="0" err="1" smtClean="0">
                <a:solidFill>
                  <a:srgbClr val="993366"/>
                </a:solidFill>
              </a:rPr>
              <a:t>[klɒk</a:t>
            </a:r>
            <a:r>
              <a:rPr lang="ru-RU" sz="8000" b="1" dirty="0" smtClean="0">
                <a:solidFill>
                  <a:srgbClr val="993366"/>
                </a:solidFill>
              </a:rPr>
              <a:t>]</a:t>
            </a:r>
            <a:endParaRPr lang="ru-RU" sz="8000" b="1" dirty="0">
              <a:solidFill>
                <a:srgbClr val="993366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10193560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9" y="1600200"/>
            <a:ext cx="7000924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00"/>
                </a:solidFill>
              </a:rPr>
              <a:t>S</a:t>
            </a:r>
            <a:r>
              <a:rPr lang="ru-RU" sz="8000" b="1" dirty="0" err="1" smtClean="0">
                <a:solidFill>
                  <a:srgbClr val="008000"/>
                </a:solidFill>
              </a:rPr>
              <a:t>ock</a:t>
            </a:r>
            <a:r>
              <a:rPr lang="en-US" sz="8000" b="1" dirty="0" smtClean="0">
                <a:solidFill>
                  <a:srgbClr val="008000"/>
                </a:solidFill>
              </a:rPr>
              <a:t> - </a:t>
            </a:r>
            <a:r>
              <a:rPr lang="ru-RU" sz="8000" b="1" dirty="0" err="1" smtClean="0">
                <a:solidFill>
                  <a:srgbClr val="008000"/>
                </a:solidFill>
              </a:rPr>
              <a:t>[sɒk</a:t>
            </a:r>
            <a:r>
              <a:rPr lang="ru-RU" sz="8000" b="1" dirty="0" smtClean="0">
                <a:solidFill>
                  <a:srgbClr val="008000"/>
                </a:solidFill>
              </a:rPr>
              <a:t>]</a:t>
            </a:r>
            <a:endParaRPr lang="ru-RU" sz="8000" b="1" dirty="0">
              <a:solidFill>
                <a:srgbClr val="008000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857346310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00200"/>
            <a:ext cx="5572164" cy="4829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D</a:t>
            </a:r>
            <a:r>
              <a:rPr lang="ru-RU" sz="8000" b="1" dirty="0" err="1" smtClean="0">
                <a:solidFill>
                  <a:srgbClr val="00CC99"/>
                </a:solidFill>
              </a:rPr>
              <a:t>uck</a:t>
            </a:r>
            <a:r>
              <a:rPr lang="en-US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 err="1" smtClean="0">
                <a:solidFill>
                  <a:srgbClr val="00CC99"/>
                </a:solidFill>
              </a:rPr>
              <a:t>[dʌk</a:t>
            </a:r>
            <a:r>
              <a:rPr lang="ru-RU" sz="8000" b="1" dirty="0" smtClean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582c53646ee701586d25c066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08053" y="1600200"/>
            <a:ext cx="552789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B</a:t>
            </a:r>
            <a:r>
              <a:rPr lang="ru-RU" sz="8000" b="1" dirty="0" err="1" smtClean="0"/>
              <a:t>lack</a:t>
            </a:r>
            <a:r>
              <a:rPr lang="en-US" sz="8000" b="1" dirty="0" smtClean="0"/>
              <a:t> - </a:t>
            </a:r>
            <a:r>
              <a:rPr lang="ru-RU" sz="8000" b="1" dirty="0" err="1" smtClean="0"/>
              <a:t>[blæk</a:t>
            </a:r>
            <a:r>
              <a:rPr lang="ru-RU" sz="8000" b="1" dirty="0" smtClean="0"/>
              <a:t>]</a:t>
            </a:r>
            <a:endParaRPr lang="ru-RU" sz="8000" b="1" dirty="0"/>
          </a:p>
        </p:txBody>
      </p:sp>
      <p:pic>
        <p:nvPicPr>
          <p:cNvPr id="5122" name="Picture 2" descr="C:\Documents and Settings\Admin\Рабочий стол\картинки\картинки 2 класс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R</a:t>
            </a:r>
            <a:r>
              <a:rPr lang="ru-RU" sz="8000" b="1" dirty="0" err="1" smtClean="0">
                <a:solidFill>
                  <a:srgbClr val="FF0000"/>
                </a:solidFill>
              </a:rPr>
              <a:t>ed</a:t>
            </a:r>
            <a:r>
              <a:rPr lang="en-US" sz="8000" b="1" dirty="0" smtClean="0">
                <a:solidFill>
                  <a:srgbClr val="FF0000"/>
                </a:solidFill>
              </a:rPr>
              <a:t>- </a:t>
            </a:r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dirty="0" err="1" smtClean="0">
                <a:solidFill>
                  <a:srgbClr val="FF0000"/>
                </a:solidFill>
              </a:rPr>
              <a:t>red</a:t>
            </a:r>
            <a:r>
              <a:rPr lang="ru-RU" sz="8000" b="1" dirty="0" smtClean="0">
                <a:solidFill>
                  <a:srgbClr val="FF0000"/>
                </a:solidFill>
              </a:rPr>
              <a:t>]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7576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00200"/>
            <a:ext cx="7358113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00"/>
                </a:solidFill>
              </a:rPr>
              <a:t>G</a:t>
            </a:r>
            <a:r>
              <a:rPr lang="ru-RU" sz="8000" b="1" dirty="0" err="1" smtClean="0">
                <a:solidFill>
                  <a:srgbClr val="008000"/>
                </a:solidFill>
              </a:rPr>
              <a:t>reen</a:t>
            </a:r>
            <a:r>
              <a:rPr lang="en-US" sz="8000" b="1" dirty="0" smtClean="0">
                <a:solidFill>
                  <a:srgbClr val="008000"/>
                </a:solidFill>
              </a:rPr>
              <a:t> - </a:t>
            </a:r>
            <a:r>
              <a:rPr lang="ru-RU" sz="8000" b="1" dirty="0" smtClean="0">
                <a:solidFill>
                  <a:srgbClr val="008000"/>
                </a:solidFill>
              </a:rPr>
              <a:t>[</a:t>
            </a:r>
            <a:r>
              <a:rPr lang="ru-RU" sz="8000" b="1" dirty="0" err="1" smtClean="0">
                <a:solidFill>
                  <a:srgbClr val="008000"/>
                </a:solidFill>
              </a:rPr>
              <a:t>gri:n</a:t>
            </a:r>
            <a:r>
              <a:rPr lang="ru-RU" sz="8000" b="1" dirty="0" smtClean="0">
                <a:solidFill>
                  <a:srgbClr val="008000"/>
                </a:solidFill>
              </a:rPr>
              <a:t>]</a:t>
            </a:r>
            <a:endParaRPr lang="ru-RU" sz="8000" b="1" dirty="0">
              <a:solidFill>
                <a:srgbClr val="008000"/>
              </a:solidFill>
            </a:endParaRPr>
          </a:p>
        </p:txBody>
      </p:sp>
      <p:pic>
        <p:nvPicPr>
          <p:cNvPr id="7170" name="Picture 2" descr="C:\Documents and Settings\Admin\Рабочий стол\картинки\картинки 2 класс\flowers-nature-photography-branch-green-tree-leaf-flower-plant-flora-petal-land-plant-flowering-plant-close-up-macro-photography-plant-stem-852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00200"/>
            <a:ext cx="7643865" cy="4757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6600"/>
                </a:solidFill>
              </a:rPr>
              <a:t>C</a:t>
            </a:r>
            <a:r>
              <a:rPr lang="ru-RU" sz="3600" b="1" dirty="0" err="1" smtClean="0">
                <a:solidFill>
                  <a:srgbClr val="FF6600"/>
                </a:solidFill>
              </a:rPr>
              <a:t>ock</a:t>
            </a:r>
            <a:r>
              <a:rPr lang="en-US" sz="3600" b="1" dirty="0" smtClean="0">
                <a:solidFill>
                  <a:srgbClr val="FF6600"/>
                </a:solidFill>
              </a:rPr>
              <a:t> - </a:t>
            </a:r>
            <a:r>
              <a:rPr lang="ru-RU" sz="3600" b="1" dirty="0" err="1" smtClean="0">
                <a:solidFill>
                  <a:srgbClr val="FF6600"/>
                </a:solidFill>
              </a:rPr>
              <a:t>[kɒk</a:t>
            </a:r>
            <a:r>
              <a:rPr lang="ru-RU" sz="3600" b="1" dirty="0" smtClean="0">
                <a:solidFill>
                  <a:srgbClr val="FF6600"/>
                </a:solidFill>
              </a:rPr>
              <a:t>] - петух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3366"/>
                </a:solidFill>
              </a:rPr>
              <a:t>C</a:t>
            </a:r>
            <a:r>
              <a:rPr lang="ru-RU" sz="3600" b="1" dirty="0" err="1" smtClean="0">
                <a:solidFill>
                  <a:srgbClr val="993366"/>
                </a:solidFill>
              </a:rPr>
              <a:t>lock</a:t>
            </a:r>
            <a:r>
              <a:rPr lang="en-US" sz="3600" b="1" dirty="0" smtClean="0">
                <a:solidFill>
                  <a:srgbClr val="993366"/>
                </a:solidFill>
              </a:rPr>
              <a:t> - </a:t>
            </a:r>
            <a:r>
              <a:rPr lang="ru-RU" sz="3600" b="1" dirty="0" err="1" smtClean="0">
                <a:solidFill>
                  <a:srgbClr val="993366"/>
                </a:solidFill>
              </a:rPr>
              <a:t>[klɒk</a:t>
            </a:r>
            <a:r>
              <a:rPr lang="ru-RU" sz="3600" b="1" dirty="0" smtClean="0">
                <a:solidFill>
                  <a:srgbClr val="993366"/>
                </a:solidFill>
              </a:rPr>
              <a:t>] - часы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8000"/>
                </a:solidFill>
              </a:rPr>
              <a:t>S</a:t>
            </a:r>
            <a:r>
              <a:rPr lang="ru-RU" sz="3600" b="1" dirty="0" err="1" smtClean="0">
                <a:solidFill>
                  <a:srgbClr val="008000"/>
                </a:solidFill>
              </a:rPr>
              <a:t>ock</a:t>
            </a:r>
            <a:r>
              <a:rPr lang="en-US" sz="3600" b="1" dirty="0" smtClean="0">
                <a:solidFill>
                  <a:srgbClr val="008000"/>
                </a:solidFill>
              </a:rPr>
              <a:t> - </a:t>
            </a:r>
            <a:r>
              <a:rPr lang="ru-RU" sz="3600" b="1" dirty="0" err="1" smtClean="0">
                <a:solidFill>
                  <a:srgbClr val="008000"/>
                </a:solidFill>
              </a:rPr>
              <a:t>[sɒk</a:t>
            </a:r>
            <a:r>
              <a:rPr lang="ru-RU" sz="3600" b="1" dirty="0" smtClean="0">
                <a:solidFill>
                  <a:srgbClr val="008000"/>
                </a:solidFill>
              </a:rPr>
              <a:t>] - носок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CC99"/>
                </a:solidFill>
              </a:rPr>
              <a:t>D</a:t>
            </a:r>
            <a:r>
              <a:rPr lang="ru-RU" sz="3600" b="1" dirty="0" err="1" smtClean="0">
                <a:solidFill>
                  <a:srgbClr val="00CC99"/>
                </a:solidFill>
              </a:rPr>
              <a:t>uck</a:t>
            </a:r>
            <a:r>
              <a:rPr lang="en-US" sz="3600" b="1" dirty="0" smtClean="0">
                <a:solidFill>
                  <a:srgbClr val="00CC99"/>
                </a:solidFill>
              </a:rPr>
              <a:t> - </a:t>
            </a:r>
            <a:r>
              <a:rPr lang="ru-RU" sz="3600" b="1" dirty="0" err="1" smtClean="0">
                <a:solidFill>
                  <a:srgbClr val="00CC99"/>
                </a:solidFill>
              </a:rPr>
              <a:t>[dʌk</a:t>
            </a:r>
            <a:r>
              <a:rPr lang="ru-RU" sz="3600" b="1" dirty="0" smtClean="0">
                <a:solidFill>
                  <a:srgbClr val="00CC99"/>
                </a:solidFill>
              </a:rPr>
              <a:t>] - утка</a:t>
            </a:r>
          </a:p>
          <a:p>
            <a:pPr marL="514350" indent="-514350">
              <a:buAutoNum type="arabicPeriod"/>
            </a:pPr>
            <a:r>
              <a:rPr lang="en-US" sz="3600" b="1" dirty="0" smtClean="0"/>
              <a:t>B</a:t>
            </a:r>
            <a:r>
              <a:rPr lang="ru-RU" sz="3600" b="1" dirty="0" err="1" smtClean="0"/>
              <a:t>lack</a:t>
            </a:r>
            <a:r>
              <a:rPr lang="en-US" sz="3600" b="1" dirty="0" smtClean="0"/>
              <a:t> - </a:t>
            </a:r>
            <a:r>
              <a:rPr lang="ru-RU" sz="3600" b="1" dirty="0" err="1" smtClean="0"/>
              <a:t>[blæk</a:t>
            </a:r>
            <a:r>
              <a:rPr lang="ru-RU" sz="3600" b="1" dirty="0" smtClean="0"/>
              <a:t>] - черный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0000"/>
                </a:solidFill>
              </a:rPr>
              <a:t>R</a:t>
            </a:r>
            <a:r>
              <a:rPr lang="ru-RU" sz="3600" b="1" dirty="0" err="1" smtClean="0">
                <a:solidFill>
                  <a:srgbClr val="FF0000"/>
                </a:solidFill>
              </a:rPr>
              <a:t>ed</a:t>
            </a:r>
            <a:r>
              <a:rPr lang="en-US" sz="3600" b="1" dirty="0" smtClean="0">
                <a:solidFill>
                  <a:srgbClr val="FF0000"/>
                </a:solidFill>
              </a:rPr>
              <a:t>- </a:t>
            </a:r>
            <a:r>
              <a:rPr lang="ru-RU" sz="3600" b="1" dirty="0" smtClean="0">
                <a:solidFill>
                  <a:srgbClr val="FF0000"/>
                </a:solidFill>
              </a:rPr>
              <a:t>[</a:t>
            </a:r>
            <a:r>
              <a:rPr lang="ru-RU" sz="3600" b="1" dirty="0" err="1" smtClean="0">
                <a:solidFill>
                  <a:srgbClr val="FF0000"/>
                </a:solidFill>
              </a:rPr>
              <a:t>red</a:t>
            </a:r>
            <a:r>
              <a:rPr lang="ru-RU" sz="3600" b="1" dirty="0" smtClean="0">
                <a:solidFill>
                  <a:srgbClr val="FF0000"/>
                </a:solidFill>
              </a:rPr>
              <a:t>] - красный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8000"/>
                </a:solidFill>
              </a:rPr>
              <a:t>G</a:t>
            </a:r>
            <a:r>
              <a:rPr lang="ru-RU" sz="3600" b="1" dirty="0" err="1" smtClean="0">
                <a:solidFill>
                  <a:srgbClr val="008000"/>
                </a:solidFill>
              </a:rPr>
              <a:t>reen</a:t>
            </a:r>
            <a:r>
              <a:rPr lang="en-US" sz="3600" b="1" dirty="0" smtClean="0">
                <a:solidFill>
                  <a:srgbClr val="008000"/>
                </a:solidFill>
              </a:rPr>
              <a:t> - </a:t>
            </a:r>
            <a:r>
              <a:rPr lang="ru-RU" sz="3600" b="1" dirty="0" smtClean="0">
                <a:solidFill>
                  <a:srgbClr val="008000"/>
                </a:solidFill>
              </a:rPr>
              <a:t>[</a:t>
            </a:r>
            <a:r>
              <a:rPr lang="ru-RU" sz="3600" b="1" dirty="0" err="1" smtClean="0">
                <a:solidFill>
                  <a:srgbClr val="008000"/>
                </a:solidFill>
              </a:rPr>
              <a:t>gri:n</a:t>
            </a:r>
            <a:r>
              <a:rPr lang="ru-RU" sz="3600" b="1" dirty="0" smtClean="0">
                <a:solidFill>
                  <a:srgbClr val="008000"/>
                </a:solidFill>
              </a:rPr>
              <a:t>] - зеленый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2017-god-krasnogo-ognennogo-petuha-petuh-simvol-2017-goda-petuh-ptica-jp9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8567" y="1600200"/>
            <a:ext cx="6786866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357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113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Cock - [kɒk]</vt:lpstr>
      <vt:lpstr>Clock - [klɒk]</vt:lpstr>
      <vt:lpstr>Sock - [sɒk]</vt:lpstr>
      <vt:lpstr>Duck - [dʌk]</vt:lpstr>
      <vt:lpstr>Black - [blæk]</vt:lpstr>
      <vt:lpstr>Red- [red]</vt:lpstr>
      <vt:lpstr>Green - [gri:n]</vt:lpstr>
      <vt:lpstr>Повторим слова и запишем их в словарь:</vt:lpstr>
      <vt:lpstr>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 - [kɒk]</dc:title>
  <cp:lastModifiedBy>комп</cp:lastModifiedBy>
  <cp:revision>5</cp:revision>
  <dcterms:modified xsi:type="dcterms:W3CDTF">2020-10-21T03:00:27Z</dcterms:modified>
</cp:coreProperties>
</file>