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CC00"/>
    <a:srgbClr val="00808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33CC"/>
                </a:solidFill>
              </a:rPr>
              <a:t>B</a:t>
            </a:r>
            <a:r>
              <a:rPr lang="ru-RU" sz="8000" b="1" dirty="0" err="1" smtClean="0">
                <a:solidFill>
                  <a:srgbClr val="FF33CC"/>
                </a:solidFill>
              </a:rPr>
              <a:t>ook</a:t>
            </a:r>
            <a:r>
              <a:rPr lang="ru-RU" sz="8000" b="1" dirty="0" smtClean="0">
                <a:solidFill>
                  <a:srgbClr val="FF33CC"/>
                </a:solidFill>
              </a:rPr>
              <a:t> - </a:t>
            </a:r>
            <a:r>
              <a:rPr lang="ru-RU" sz="8000" b="1" dirty="0">
                <a:solidFill>
                  <a:srgbClr val="FF33CC"/>
                </a:solidFill>
              </a:rPr>
              <a:t>[</a:t>
            </a:r>
            <a:r>
              <a:rPr lang="ru-RU" sz="8000" b="1" dirty="0" err="1">
                <a:solidFill>
                  <a:srgbClr val="FF33CC"/>
                </a:solidFill>
              </a:rPr>
              <a:t>bʋk</a:t>
            </a:r>
            <a:r>
              <a:rPr lang="ru-RU" sz="8000" b="1" dirty="0">
                <a:solidFill>
                  <a:srgbClr val="FF33CC"/>
                </a:solidFill>
              </a:rPr>
              <a:t>]</a:t>
            </a:r>
            <a:endParaRPr lang="ru-RU" sz="8000" b="1" dirty="0">
              <a:solidFill>
                <a:srgbClr val="FF33CC"/>
              </a:solidFill>
            </a:endParaRP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2 класс\275059_stock-photo-thick-boo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273" y="1600200"/>
            <a:ext cx="565745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94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8080"/>
                </a:solidFill>
              </a:rPr>
              <a:t>C</a:t>
            </a:r>
            <a:r>
              <a:rPr lang="ru-RU" sz="8000" b="1" dirty="0" err="1" smtClean="0">
                <a:solidFill>
                  <a:srgbClr val="008080"/>
                </a:solidFill>
              </a:rPr>
              <a:t>ook</a:t>
            </a:r>
            <a:r>
              <a:rPr lang="ru-RU" sz="8000" b="1" dirty="0" smtClean="0">
                <a:solidFill>
                  <a:srgbClr val="008080"/>
                </a:solidFill>
              </a:rPr>
              <a:t> - </a:t>
            </a:r>
            <a:r>
              <a:rPr lang="ru-RU" sz="8000" b="1" dirty="0">
                <a:solidFill>
                  <a:srgbClr val="008080"/>
                </a:solidFill>
              </a:rPr>
              <a:t>[</a:t>
            </a:r>
            <a:r>
              <a:rPr lang="ru-RU" sz="8000" b="1" dirty="0" err="1">
                <a:solidFill>
                  <a:srgbClr val="008080"/>
                </a:solidFill>
              </a:rPr>
              <a:t>kʋk</a:t>
            </a:r>
            <a:r>
              <a:rPr lang="ru-RU" sz="8000" b="1" dirty="0">
                <a:solidFill>
                  <a:srgbClr val="008080"/>
                </a:solidFill>
              </a:rPr>
              <a:t>]</a:t>
            </a:r>
            <a:endParaRPr lang="ru-RU" sz="8000" b="1" dirty="0">
              <a:solidFill>
                <a:srgbClr val="008080"/>
              </a:solidFill>
            </a:endParaRPr>
          </a:p>
        </p:txBody>
      </p:sp>
      <p:pic>
        <p:nvPicPr>
          <p:cNvPr id="4" name="Picture 2" descr="http://www.hramzis.ru/image/pova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408" y="1729580"/>
            <a:ext cx="4139184" cy="4723755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09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00"/>
                </a:solidFill>
              </a:rPr>
              <a:t>H</a:t>
            </a:r>
            <a:r>
              <a:rPr lang="ru-RU" sz="8000" b="1" dirty="0" err="1" smtClean="0">
                <a:solidFill>
                  <a:srgbClr val="00CC00"/>
                </a:solidFill>
              </a:rPr>
              <a:t>ook</a:t>
            </a:r>
            <a:r>
              <a:rPr lang="ru-RU" sz="8000" b="1" dirty="0" smtClean="0">
                <a:solidFill>
                  <a:srgbClr val="00CC00"/>
                </a:solidFill>
              </a:rPr>
              <a:t> - </a:t>
            </a:r>
            <a:r>
              <a:rPr lang="ru-RU" sz="8000" b="1" dirty="0">
                <a:solidFill>
                  <a:srgbClr val="00CC00"/>
                </a:solidFill>
              </a:rPr>
              <a:t>[</a:t>
            </a:r>
            <a:r>
              <a:rPr lang="ru-RU" sz="8000" b="1" dirty="0" err="1">
                <a:solidFill>
                  <a:srgbClr val="00CC00"/>
                </a:solidFill>
              </a:rPr>
              <a:t>hʋk</a:t>
            </a:r>
            <a:r>
              <a:rPr lang="ru-RU" sz="8000" b="1" dirty="0">
                <a:solidFill>
                  <a:srgbClr val="00CC00"/>
                </a:solidFill>
              </a:rPr>
              <a:t>]</a:t>
            </a:r>
            <a:endParaRPr lang="ru-RU" sz="8000" b="1" dirty="0">
              <a:solidFill>
                <a:srgbClr val="00CC00"/>
              </a:solidFill>
            </a:endParaRPr>
          </a:p>
        </p:txBody>
      </p:sp>
      <p:pic>
        <p:nvPicPr>
          <p:cNvPr id="4" name="Picture 4" descr="http://fishcanal.ru/upload/iblock/a82/a8201e4bdae3b57520141d4bcebdb58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638" y="2132056"/>
            <a:ext cx="4750724" cy="34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23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99CC"/>
                </a:solidFill>
              </a:rPr>
              <a:t>W</a:t>
            </a:r>
            <a:r>
              <a:rPr lang="ru-RU" sz="8000" b="1" dirty="0" err="1" smtClean="0">
                <a:solidFill>
                  <a:srgbClr val="0099CC"/>
                </a:solidFill>
              </a:rPr>
              <a:t>ood</a:t>
            </a:r>
            <a:r>
              <a:rPr lang="ru-RU" sz="8000" b="1" dirty="0" smtClean="0">
                <a:solidFill>
                  <a:srgbClr val="0099CC"/>
                </a:solidFill>
              </a:rPr>
              <a:t> - </a:t>
            </a:r>
            <a:r>
              <a:rPr lang="ru-RU" sz="8000" b="1" dirty="0">
                <a:solidFill>
                  <a:srgbClr val="0099CC"/>
                </a:solidFill>
              </a:rPr>
              <a:t>[</a:t>
            </a:r>
            <a:r>
              <a:rPr lang="ru-RU" sz="8000" b="1" dirty="0" err="1">
                <a:solidFill>
                  <a:srgbClr val="0099CC"/>
                </a:solidFill>
              </a:rPr>
              <a:t>wʋd</a:t>
            </a:r>
            <a:r>
              <a:rPr lang="ru-RU" sz="8000" b="1" dirty="0">
                <a:solidFill>
                  <a:srgbClr val="0099CC"/>
                </a:solidFill>
              </a:rPr>
              <a:t>]</a:t>
            </a:r>
            <a:endParaRPr lang="ru-RU" sz="8000" b="1" dirty="0">
              <a:solidFill>
                <a:srgbClr val="0099CC"/>
              </a:solidFill>
            </a:endParaRPr>
          </a:p>
        </p:txBody>
      </p:sp>
      <p:pic>
        <p:nvPicPr>
          <p:cNvPr id="4" name="Picture 2" descr="http://imagen46.com/images/2014/02/09/Fondos-de-escritorio-paisajes-Summer-Forest-1080x19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705678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18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err="1" smtClean="0"/>
              <a:t>Moscow</a:t>
            </a:r>
            <a:endParaRPr lang="ru-RU" sz="8000" dirty="0"/>
          </a:p>
        </p:txBody>
      </p:sp>
      <p:pic>
        <p:nvPicPr>
          <p:cNvPr id="4" name="Picture 4" descr="http://vladimir.tur-region.ru/wp-content/uploads/sites/41/2015/11/moskva_hram_vb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00200"/>
            <a:ext cx="5688632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58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err="1" smtClean="0"/>
              <a:t>London</a:t>
            </a:r>
            <a:r>
              <a:rPr lang="ru-RU" sz="8000" b="1" dirty="0" smtClean="0"/>
              <a:t> </a:t>
            </a:r>
            <a:endParaRPr lang="ru-RU" sz="8000" dirty="0"/>
          </a:p>
        </p:txBody>
      </p:sp>
      <p:pic>
        <p:nvPicPr>
          <p:cNvPr id="4" name="Picture 2" descr="https://im0-tub-ru.yandex.net/i?id=f00109f8fc6199de5157f1a97ca553cb&amp;n=33&amp;h=215&amp;w=32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684076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05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Повторим слова и запишем их с словарь: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4000" b="1" dirty="0" smtClean="0">
                <a:solidFill>
                  <a:srgbClr val="FF33CC"/>
                </a:solidFill>
              </a:rPr>
              <a:t>B</a:t>
            </a:r>
            <a:r>
              <a:rPr lang="ru-RU" sz="4000" b="1" dirty="0" err="1">
                <a:solidFill>
                  <a:srgbClr val="FF33CC"/>
                </a:solidFill>
              </a:rPr>
              <a:t>ook</a:t>
            </a:r>
            <a:r>
              <a:rPr lang="ru-RU" sz="4000" b="1" dirty="0">
                <a:solidFill>
                  <a:srgbClr val="FF33CC"/>
                </a:solidFill>
              </a:rPr>
              <a:t> - [</a:t>
            </a:r>
            <a:r>
              <a:rPr lang="ru-RU" sz="4000" b="1" dirty="0" err="1">
                <a:solidFill>
                  <a:srgbClr val="FF33CC"/>
                </a:solidFill>
              </a:rPr>
              <a:t>bʋk</a:t>
            </a:r>
            <a:r>
              <a:rPr lang="ru-RU" sz="4000" b="1" dirty="0" smtClean="0">
                <a:solidFill>
                  <a:srgbClr val="FF33CC"/>
                </a:solidFill>
              </a:rPr>
              <a:t>] - книга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008080"/>
                </a:solidFill>
              </a:rPr>
              <a:t>C</a:t>
            </a:r>
            <a:r>
              <a:rPr lang="ru-RU" sz="4000" b="1" dirty="0" err="1">
                <a:solidFill>
                  <a:srgbClr val="008080"/>
                </a:solidFill>
              </a:rPr>
              <a:t>ook</a:t>
            </a:r>
            <a:r>
              <a:rPr lang="ru-RU" sz="4000" b="1" dirty="0">
                <a:solidFill>
                  <a:srgbClr val="008080"/>
                </a:solidFill>
              </a:rPr>
              <a:t> - [</a:t>
            </a:r>
            <a:r>
              <a:rPr lang="ru-RU" sz="4000" b="1" dirty="0" err="1">
                <a:solidFill>
                  <a:srgbClr val="008080"/>
                </a:solidFill>
              </a:rPr>
              <a:t>kʋk</a:t>
            </a:r>
            <a:r>
              <a:rPr lang="ru-RU" sz="4000" b="1" dirty="0" smtClean="0">
                <a:solidFill>
                  <a:srgbClr val="008080"/>
                </a:solidFill>
              </a:rPr>
              <a:t>] - повар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00CC00"/>
                </a:solidFill>
              </a:rPr>
              <a:t>H</a:t>
            </a:r>
            <a:r>
              <a:rPr lang="ru-RU" sz="4000" b="1" dirty="0" err="1">
                <a:solidFill>
                  <a:srgbClr val="00CC00"/>
                </a:solidFill>
              </a:rPr>
              <a:t>ook</a:t>
            </a:r>
            <a:r>
              <a:rPr lang="ru-RU" sz="4000" b="1" dirty="0">
                <a:solidFill>
                  <a:srgbClr val="00CC00"/>
                </a:solidFill>
              </a:rPr>
              <a:t> - [</a:t>
            </a:r>
            <a:r>
              <a:rPr lang="ru-RU" sz="4000" b="1" dirty="0" err="1">
                <a:solidFill>
                  <a:srgbClr val="00CC00"/>
                </a:solidFill>
              </a:rPr>
              <a:t>hʋk</a:t>
            </a:r>
            <a:r>
              <a:rPr lang="ru-RU" sz="4000" b="1" dirty="0" smtClean="0">
                <a:solidFill>
                  <a:srgbClr val="00CC00"/>
                </a:solidFill>
              </a:rPr>
              <a:t>] - крюк</a:t>
            </a:r>
          </a:p>
          <a:p>
            <a:pPr marL="514350" indent="-514350">
              <a:buAutoNum type="arabicPeriod"/>
            </a:pPr>
            <a:r>
              <a:rPr lang="en-US" sz="4000" b="1" dirty="0">
                <a:solidFill>
                  <a:srgbClr val="0099CC"/>
                </a:solidFill>
              </a:rPr>
              <a:t>W</a:t>
            </a:r>
            <a:r>
              <a:rPr lang="ru-RU" sz="4000" b="1" dirty="0" err="1">
                <a:solidFill>
                  <a:srgbClr val="0099CC"/>
                </a:solidFill>
              </a:rPr>
              <a:t>ood</a:t>
            </a:r>
            <a:r>
              <a:rPr lang="ru-RU" sz="4000" b="1" dirty="0">
                <a:solidFill>
                  <a:srgbClr val="0099CC"/>
                </a:solidFill>
              </a:rPr>
              <a:t> - [</a:t>
            </a:r>
            <a:r>
              <a:rPr lang="ru-RU" sz="4000" b="1" dirty="0" err="1">
                <a:solidFill>
                  <a:srgbClr val="0099CC"/>
                </a:solidFill>
              </a:rPr>
              <a:t>wʋd</a:t>
            </a:r>
            <a:r>
              <a:rPr lang="ru-RU" sz="4000" b="1" dirty="0" smtClean="0">
                <a:solidFill>
                  <a:srgbClr val="0099CC"/>
                </a:solidFill>
              </a:rPr>
              <a:t>] - лес</a:t>
            </a:r>
          </a:p>
          <a:p>
            <a:pPr marL="514350" indent="-514350">
              <a:buAutoNum type="arabicPeriod"/>
            </a:pPr>
            <a:r>
              <a:rPr lang="ru-RU" sz="4000" b="1" dirty="0" err="1" smtClean="0"/>
              <a:t>Moscow</a:t>
            </a:r>
            <a:r>
              <a:rPr lang="ru-RU" sz="4000" b="1" dirty="0" smtClean="0"/>
              <a:t> - </a:t>
            </a:r>
            <a:r>
              <a:rPr lang="ru-RU" sz="4000" b="1" dirty="0"/>
              <a:t>М</a:t>
            </a:r>
            <a:r>
              <a:rPr lang="ru-RU" sz="4000" b="1" dirty="0" smtClean="0"/>
              <a:t>осква</a:t>
            </a:r>
          </a:p>
          <a:p>
            <a:pPr marL="514350" indent="-514350">
              <a:buAutoNum type="arabicPeriod"/>
            </a:pPr>
            <a:r>
              <a:rPr lang="ru-RU" sz="4000" b="1" dirty="0" err="1"/>
              <a:t>London</a:t>
            </a:r>
            <a:r>
              <a:rPr lang="ru-RU" sz="4000" b="1" dirty="0"/>
              <a:t> </a:t>
            </a:r>
            <a:r>
              <a:rPr lang="ru-RU" sz="4000" b="1" dirty="0" smtClean="0"/>
              <a:t>- </a:t>
            </a:r>
            <a:r>
              <a:rPr lang="ru-RU" sz="4000" b="1" dirty="0"/>
              <a:t>Л</a:t>
            </a:r>
            <a:r>
              <a:rPr lang="ru-RU" sz="4000" b="1" dirty="0" smtClean="0"/>
              <a:t>ондон</a:t>
            </a:r>
            <a:r>
              <a:rPr lang="ru-RU" sz="4000" b="1" dirty="0" smtClean="0">
                <a:solidFill>
                  <a:srgbClr val="FF33CC"/>
                </a:solidFill>
              </a:rPr>
              <a:t/>
            </a:r>
            <a:br>
              <a:rPr lang="ru-RU" sz="4000" b="1" dirty="0" smtClean="0">
                <a:solidFill>
                  <a:srgbClr val="FF33CC"/>
                </a:solidFill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731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72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Book - [bʋk]</vt:lpstr>
      <vt:lpstr>Cook - [kʋk]</vt:lpstr>
      <vt:lpstr>Hook - [hʋk]</vt:lpstr>
      <vt:lpstr>Wood - [wʋd]</vt:lpstr>
      <vt:lpstr>Moscow</vt:lpstr>
      <vt:lpstr>London </vt:lpstr>
      <vt:lpstr>Повторим слова и запишем их с словарь: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 - [bʋk]</dc:title>
  <dc:creator>комп</dc:creator>
  <cp:lastModifiedBy>комп</cp:lastModifiedBy>
  <cp:revision>2</cp:revision>
  <dcterms:created xsi:type="dcterms:W3CDTF">2017-12-01T03:56:28Z</dcterms:created>
  <dcterms:modified xsi:type="dcterms:W3CDTF">2018-11-30T05:48:48Z</dcterms:modified>
</cp:coreProperties>
</file>