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Повторим: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9900" b="1" dirty="0" smtClean="0">
                <a:solidFill>
                  <a:srgbClr val="FF0000"/>
                </a:solidFill>
              </a:rPr>
              <a:t>C</a:t>
            </a:r>
            <a:r>
              <a:rPr lang="ru-RU" sz="19900" b="1" dirty="0" smtClean="0">
                <a:solidFill>
                  <a:srgbClr val="FF0000"/>
                </a:solidFill>
              </a:rPr>
              <a:t>h - </a:t>
            </a:r>
            <a:r>
              <a:rPr lang="ru-RU" sz="19900" dirty="0">
                <a:solidFill>
                  <a:srgbClr val="FF0000"/>
                </a:solidFill>
              </a:rPr>
              <a:t>[</a:t>
            </a:r>
            <a:r>
              <a:rPr lang="ru-RU" sz="19900" dirty="0" err="1">
                <a:solidFill>
                  <a:srgbClr val="FF0000"/>
                </a:solidFill>
              </a:rPr>
              <a:t>tʃ</a:t>
            </a:r>
            <a:r>
              <a:rPr lang="ru-RU" sz="19900" dirty="0">
                <a:solidFill>
                  <a:srgbClr val="FF0000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849176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bg2">
                    <a:lumMod val="25000"/>
                  </a:schemeClr>
                </a:solidFill>
              </a:rPr>
              <a:t>B</a:t>
            </a:r>
            <a:r>
              <a:rPr lang="ru-RU" sz="8000" b="1" dirty="0" err="1" smtClean="0">
                <a:solidFill>
                  <a:schemeClr val="bg2">
                    <a:lumMod val="25000"/>
                  </a:schemeClr>
                </a:solidFill>
              </a:rPr>
              <a:t>en</a:t>
            </a:r>
            <a:r>
              <a:rPr lang="ru-RU" sz="8000" b="1" dirty="0" err="1" smtClean="0">
                <a:solidFill>
                  <a:srgbClr val="FF0000"/>
                </a:solidFill>
              </a:rPr>
              <a:t>ch</a:t>
            </a:r>
            <a:r>
              <a:rPr lang="ru-RU" sz="8000" b="1" dirty="0" smtClean="0">
                <a:solidFill>
                  <a:schemeClr val="bg2">
                    <a:lumMod val="25000"/>
                  </a:schemeClr>
                </a:solidFill>
              </a:rPr>
              <a:t> - </a:t>
            </a:r>
            <a:r>
              <a:rPr lang="ru-RU" sz="8000" dirty="0">
                <a:solidFill>
                  <a:schemeClr val="bg2">
                    <a:lumMod val="25000"/>
                  </a:schemeClr>
                </a:solidFill>
              </a:rPr>
              <a:t>[</a:t>
            </a:r>
            <a:r>
              <a:rPr lang="ru-RU" sz="8000" dirty="0" err="1">
                <a:solidFill>
                  <a:schemeClr val="bg2">
                    <a:lumMod val="25000"/>
                  </a:schemeClr>
                </a:solidFill>
              </a:rPr>
              <a:t>bentʃ</a:t>
            </a:r>
            <a:r>
              <a:rPr lang="ru-RU" sz="8000" dirty="0">
                <a:solidFill>
                  <a:schemeClr val="bg2">
                    <a:lumMod val="25000"/>
                  </a:schemeClr>
                </a:solidFill>
              </a:rPr>
              <a:t>]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280" y="1881810"/>
            <a:ext cx="5901439" cy="3962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1817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C</a:t>
            </a:r>
            <a:r>
              <a:rPr lang="ru-RU" sz="8000" b="1" dirty="0" err="1" smtClean="0">
                <a:solidFill>
                  <a:srgbClr val="FF0000"/>
                </a:solidFill>
              </a:rPr>
              <a:t>h</a:t>
            </a:r>
            <a:r>
              <a:rPr lang="ru-RU" sz="8000" b="1" dirty="0" err="1" smtClean="0">
                <a:solidFill>
                  <a:schemeClr val="tx2">
                    <a:lumMod val="75000"/>
                  </a:schemeClr>
                </a:solidFill>
              </a:rPr>
              <a:t>imp</a:t>
            </a:r>
            <a:r>
              <a:rPr lang="ru-RU" sz="8000" b="1" dirty="0" smtClean="0">
                <a:solidFill>
                  <a:schemeClr val="tx2">
                    <a:lumMod val="75000"/>
                  </a:schemeClr>
                </a:solidFill>
              </a:rPr>
              <a:t> - </a:t>
            </a:r>
            <a:r>
              <a:rPr lang="ru-RU" sz="8000" dirty="0">
                <a:solidFill>
                  <a:schemeClr val="tx2">
                    <a:lumMod val="75000"/>
                  </a:schemeClr>
                </a:solidFill>
              </a:rPr>
              <a:t>[</a:t>
            </a:r>
            <a:r>
              <a:rPr lang="ru-RU" sz="8000" dirty="0" err="1">
                <a:solidFill>
                  <a:schemeClr val="tx2">
                    <a:lumMod val="75000"/>
                  </a:schemeClr>
                </a:solidFill>
              </a:rPr>
              <a:t>tʃımp</a:t>
            </a:r>
            <a:r>
              <a:rPr lang="ru-RU" sz="8000" dirty="0">
                <a:solidFill>
                  <a:schemeClr val="tx2">
                    <a:lumMod val="75000"/>
                  </a:schemeClr>
                </a:solidFill>
              </a:rPr>
              <a:t>]</a:t>
            </a:r>
          </a:p>
        </p:txBody>
      </p:sp>
      <p:pic>
        <p:nvPicPr>
          <p:cNvPr id="4" name="Picture 4" descr="http://wallpapervip.com/download/thinking_chimp-wallpaper-1024x6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230" y="1600200"/>
            <a:ext cx="724154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034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C</a:t>
            </a:r>
            <a:r>
              <a:rPr lang="ru-RU" sz="8000" b="1" dirty="0" err="1" smtClean="0">
                <a:solidFill>
                  <a:srgbClr val="FF0000"/>
                </a:solidFill>
              </a:rPr>
              <a:t>h</a:t>
            </a:r>
            <a:r>
              <a:rPr lang="ru-RU" sz="8000" b="1" dirty="0" err="1" smtClean="0">
                <a:solidFill>
                  <a:srgbClr val="00B050"/>
                </a:solidFill>
              </a:rPr>
              <a:t>ick</a:t>
            </a:r>
            <a:r>
              <a:rPr lang="ru-RU" sz="8000" b="1" dirty="0" smtClean="0">
                <a:solidFill>
                  <a:srgbClr val="00B050"/>
                </a:solidFill>
              </a:rPr>
              <a:t> - </a:t>
            </a:r>
            <a:r>
              <a:rPr lang="ru-RU" sz="8000" dirty="0">
                <a:solidFill>
                  <a:srgbClr val="00B050"/>
                </a:solidFill>
              </a:rPr>
              <a:t>[</a:t>
            </a:r>
            <a:r>
              <a:rPr lang="ru-RU" sz="8000" dirty="0" err="1">
                <a:solidFill>
                  <a:srgbClr val="00B050"/>
                </a:solidFill>
              </a:rPr>
              <a:t>tʃık</a:t>
            </a:r>
            <a:r>
              <a:rPr lang="ru-RU" sz="8000" dirty="0">
                <a:solidFill>
                  <a:srgbClr val="00B050"/>
                </a:solidFill>
              </a:rPr>
              <a:t>]</a:t>
            </a:r>
          </a:p>
        </p:txBody>
      </p:sp>
      <p:pic>
        <p:nvPicPr>
          <p:cNvPr id="4" name="Picture 2" descr="http://900igr.net/Detskie_prezentatsii/biologiya/Domashnie_5.files/slide0015_image0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511" y="1600200"/>
            <a:ext cx="464697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812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C</a:t>
            </a:r>
            <a:r>
              <a:rPr lang="ru-RU" sz="8000" b="1" dirty="0" err="1" smtClean="0">
                <a:solidFill>
                  <a:srgbClr val="FF0000"/>
                </a:solidFill>
              </a:rPr>
              <a:t>h</a:t>
            </a:r>
            <a:r>
              <a:rPr lang="ru-RU" sz="8000" b="1" dirty="0" err="1" smtClean="0">
                <a:solidFill>
                  <a:schemeClr val="accent2">
                    <a:lumMod val="75000"/>
                  </a:schemeClr>
                </a:solidFill>
              </a:rPr>
              <a:t>erry</a:t>
            </a:r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</a:rPr>
              <a:t> - </a:t>
            </a:r>
            <a:r>
              <a:rPr lang="ru-RU" sz="8000" dirty="0">
                <a:solidFill>
                  <a:schemeClr val="accent2">
                    <a:lumMod val="75000"/>
                  </a:schemeClr>
                </a:solidFill>
              </a:rPr>
              <a:t>[ʹ</a:t>
            </a:r>
            <a:r>
              <a:rPr lang="ru-RU" sz="8000" dirty="0" err="1">
                <a:solidFill>
                  <a:schemeClr val="accent2">
                    <a:lumMod val="75000"/>
                  </a:schemeClr>
                </a:solidFill>
              </a:rPr>
              <a:t>tʃerı</a:t>
            </a:r>
            <a:r>
              <a:rPr lang="ru-RU" sz="8000" dirty="0">
                <a:solidFill>
                  <a:schemeClr val="accent2">
                    <a:lumMod val="75000"/>
                  </a:schemeClr>
                </a:solidFill>
              </a:rPr>
              <a:t>]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091" y="1860472"/>
            <a:ext cx="4535817" cy="4005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702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tx2">
                    <a:lumMod val="75000"/>
                  </a:schemeClr>
                </a:solidFill>
              </a:rPr>
              <a:t>M</a:t>
            </a:r>
            <a:r>
              <a:rPr lang="ru-RU" sz="8000" b="1" dirty="0" err="1" smtClean="0">
                <a:solidFill>
                  <a:schemeClr val="tx2">
                    <a:lumMod val="75000"/>
                  </a:schemeClr>
                </a:solidFill>
              </a:rPr>
              <a:t>at</a:t>
            </a:r>
            <a:r>
              <a:rPr lang="ru-RU" sz="8000" b="1" dirty="0" err="1" smtClean="0">
                <a:solidFill>
                  <a:srgbClr val="FF0000"/>
                </a:solidFill>
              </a:rPr>
              <a:t>ch</a:t>
            </a:r>
            <a:r>
              <a:rPr lang="ru-RU" sz="8000" b="1" dirty="0" smtClean="0">
                <a:solidFill>
                  <a:schemeClr val="tx2">
                    <a:lumMod val="75000"/>
                  </a:schemeClr>
                </a:solidFill>
              </a:rPr>
              <a:t> - </a:t>
            </a:r>
            <a:r>
              <a:rPr lang="ru-RU" sz="8000" dirty="0">
                <a:solidFill>
                  <a:schemeClr val="tx2">
                    <a:lumMod val="75000"/>
                  </a:schemeClr>
                </a:solidFill>
              </a:rPr>
              <a:t>[</a:t>
            </a:r>
            <a:r>
              <a:rPr lang="ru-RU" sz="8000" dirty="0" err="1">
                <a:solidFill>
                  <a:schemeClr val="tx2">
                    <a:lumMod val="75000"/>
                  </a:schemeClr>
                </a:solidFill>
              </a:rPr>
              <a:t>mætʃ</a:t>
            </a:r>
            <a:r>
              <a:rPr lang="ru-RU" sz="8000" dirty="0">
                <a:solidFill>
                  <a:schemeClr val="tx2">
                    <a:lumMod val="75000"/>
                  </a:schemeClr>
                </a:solidFill>
              </a:rPr>
              <a:t>]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280" y="2092140"/>
            <a:ext cx="5901439" cy="3542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0775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Повторим слова и запишем в словарь: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800" b="1" dirty="0">
                <a:solidFill>
                  <a:schemeClr val="bg2">
                    <a:lumMod val="25000"/>
                  </a:schemeClr>
                </a:solidFill>
              </a:rPr>
              <a:t>B</a:t>
            </a:r>
            <a:r>
              <a:rPr lang="ru-RU" sz="4800" b="1" dirty="0" err="1">
                <a:solidFill>
                  <a:schemeClr val="bg2">
                    <a:lumMod val="25000"/>
                  </a:schemeClr>
                </a:solidFill>
              </a:rPr>
              <a:t>en</a:t>
            </a:r>
            <a:r>
              <a:rPr lang="ru-RU" sz="4800" b="1" dirty="0" err="1">
                <a:solidFill>
                  <a:srgbClr val="FF0000"/>
                </a:solidFill>
              </a:rPr>
              <a:t>ch</a:t>
            </a:r>
            <a:r>
              <a:rPr lang="ru-RU" sz="4800" b="1" dirty="0">
                <a:solidFill>
                  <a:schemeClr val="bg2">
                    <a:lumMod val="25000"/>
                  </a:schemeClr>
                </a:solidFill>
              </a:rPr>
              <a:t> - </a:t>
            </a:r>
            <a:r>
              <a:rPr lang="ru-RU" sz="4800" dirty="0">
                <a:solidFill>
                  <a:schemeClr val="bg2">
                    <a:lumMod val="25000"/>
                  </a:schemeClr>
                </a:solidFill>
              </a:rPr>
              <a:t>[</a:t>
            </a:r>
            <a:r>
              <a:rPr lang="ru-RU" sz="4800" dirty="0" err="1">
                <a:solidFill>
                  <a:schemeClr val="bg2">
                    <a:lumMod val="25000"/>
                  </a:schemeClr>
                </a:solidFill>
              </a:rPr>
              <a:t>bentʃ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</a:rPr>
              <a:t>] - скамейка</a:t>
            </a:r>
          </a:p>
          <a:p>
            <a:r>
              <a:rPr lang="en-US" sz="4800" b="1" dirty="0">
                <a:solidFill>
                  <a:srgbClr val="FF0000"/>
                </a:solidFill>
              </a:rPr>
              <a:t>C</a:t>
            </a:r>
            <a:r>
              <a:rPr lang="ru-RU" sz="4800" b="1" dirty="0" err="1">
                <a:solidFill>
                  <a:srgbClr val="FF0000"/>
                </a:solidFill>
              </a:rPr>
              <a:t>h</a:t>
            </a:r>
            <a:r>
              <a:rPr lang="ru-RU" sz="4800" b="1" dirty="0" err="1">
                <a:solidFill>
                  <a:schemeClr val="tx2">
                    <a:lumMod val="75000"/>
                  </a:schemeClr>
                </a:solidFill>
              </a:rPr>
              <a:t>imp</a:t>
            </a: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800" b="1" dirty="0">
                <a:solidFill>
                  <a:srgbClr val="C00000"/>
                </a:solidFill>
              </a:rPr>
              <a:t>- </a:t>
            </a:r>
            <a:r>
              <a:rPr lang="ru-RU" sz="4800" dirty="0">
                <a:solidFill>
                  <a:srgbClr val="C00000"/>
                </a:solidFill>
              </a:rPr>
              <a:t>[</a:t>
            </a:r>
            <a:r>
              <a:rPr lang="ru-RU" sz="4800" dirty="0" err="1">
                <a:solidFill>
                  <a:srgbClr val="C00000"/>
                </a:solidFill>
              </a:rPr>
              <a:t>tʃımp</a:t>
            </a:r>
            <a:r>
              <a:rPr lang="ru-RU" sz="4800" dirty="0" smtClean="0">
                <a:solidFill>
                  <a:srgbClr val="C00000"/>
                </a:solidFill>
              </a:rPr>
              <a:t>] - шимпанзе</a:t>
            </a:r>
          </a:p>
          <a:p>
            <a:r>
              <a:rPr lang="en-US" sz="4800" b="1" dirty="0">
                <a:solidFill>
                  <a:srgbClr val="FF0000"/>
                </a:solidFill>
              </a:rPr>
              <a:t>C</a:t>
            </a:r>
            <a:r>
              <a:rPr lang="ru-RU" sz="4800" b="1" dirty="0" err="1">
                <a:solidFill>
                  <a:srgbClr val="FF0000"/>
                </a:solidFill>
              </a:rPr>
              <a:t>h</a:t>
            </a:r>
            <a:r>
              <a:rPr lang="ru-RU" sz="4800" b="1" dirty="0" err="1">
                <a:solidFill>
                  <a:srgbClr val="00B050"/>
                </a:solidFill>
              </a:rPr>
              <a:t>ick</a:t>
            </a:r>
            <a:r>
              <a:rPr lang="ru-RU" sz="4800" b="1" dirty="0">
                <a:solidFill>
                  <a:srgbClr val="00B050"/>
                </a:solidFill>
              </a:rPr>
              <a:t> - </a:t>
            </a:r>
            <a:r>
              <a:rPr lang="ru-RU" sz="4800" dirty="0">
                <a:solidFill>
                  <a:srgbClr val="00B050"/>
                </a:solidFill>
              </a:rPr>
              <a:t>[</a:t>
            </a:r>
            <a:r>
              <a:rPr lang="ru-RU" sz="4800" dirty="0" err="1">
                <a:solidFill>
                  <a:srgbClr val="00B050"/>
                </a:solidFill>
              </a:rPr>
              <a:t>tʃık</a:t>
            </a:r>
            <a:r>
              <a:rPr lang="ru-RU" sz="4800" dirty="0" smtClean="0">
                <a:solidFill>
                  <a:srgbClr val="00B050"/>
                </a:solidFill>
              </a:rPr>
              <a:t>] - цыпленок</a:t>
            </a:r>
          </a:p>
          <a:p>
            <a:r>
              <a:rPr lang="en-US" sz="4800" b="1" dirty="0">
                <a:solidFill>
                  <a:srgbClr val="FF0000"/>
                </a:solidFill>
              </a:rPr>
              <a:t>C</a:t>
            </a:r>
            <a:r>
              <a:rPr lang="ru-RU" sz="4800" b="1" dirty="0" err="1">
                <a:solidFill>
                  <a:srgbClr val="FF0000"/>
                </a:solidFill>
              </a:rPr>
              <a:t>h</a:t>
            </a:r>
            <a:r>
              <a:rPr lang="ru-RU" sz="4800" b="1" dirty="0" err="1">
                <a:solidFill>
                  <a:schemeClr val="accent2">
                    <a:lumMod val="75000"/>
                  </a:schemeClr>
                </a:solidFill>
              </a:rPr>
              <a:t>erry</a:t>
            </a: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</a:rPr>
              <a:t> - </a:t>
            </a:r>
            <a:r>
              <a:rPr lang="ru-RU" sz="4800" dirty="0">
                <a:solidFill>
                  <a:schemeClr val="accent2">
                    <a:lumMod val="75000"/>
                  </a:schemeClr>
                </a:solidFill>
              </a:rPr>
              <a:t>[ʹ</a:t>
            </a:r>
            <a:r>
              <a:rPr lang="ru-RU" sz="4800" dirty="0" err="1">
                <a:solidFill>
                  <a:schemeClr val="accent2">
                    <a:lumMod val="75000"/>
                  </a:schemeClr>
                </a:solidFill>
              </a:rPr>
              <a:t>tʃerı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] - вишня</a:t>
            </a:r>
          </a:p>
          <a:p>
            <a:r>
              <a:rPr lang="en-US" sz="4800" b="1" dirty="0">
                <a:solidFill>
                  <a:schemeClr val="tx2">
                    <a:lumMod val="75000"/>
                  </a:schemeClr>
                </a:solidFill>
              </a:rPr>
              <a:t>M</a:t>
            </a:r>
            <a:r>
              <a:rPr lang="ru-RU" sz="4800" b="1" dirty="0" err="1">
                <a:solidFill>
                  <a:schemeClr val="tx2">
                    <a:lumMod val="75000"/>
                  </a:schemeClr>
                </a:solidFill>
              </a:rPr>
              <a:t>at</a:t>
            </a:r>
            <a:r>
              <a:rPr lang="ru-RU" sz="4800" b="1" dirty="0" err="1">
                <a:solidFill>
                  <a:srgbClr val="FF0000"/>
                </a:solidFill>
              </a:rPr>
              <a:t>ch</a:t>
            </a: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 - </a:t>
            </a:r>
            <a:r>
              <a:rPr lang="ru-RU" sz="4800" dirty="0">
                <a:solidFill>
                  <a:schemeClr val="tx2">
                    <a:lumMod val="75000"/>
                  </a:schemeClr>
                </a:solidFill>
              </a:rPr>
              <a:t>[</a:t>
            </a:r>
            <a:r>
              <a:rPr lang="ru-RU" sz="4800" dirty="0" err="1">
                <a:solidFill>
                  <a:schemeClr val="tx2">
                    <a:lumMod val="75000"/>
                  </a:schemeClr>
                </a:solidFill>
              </a:rPr>
              <a:t>mætʃ</a:t>
            </a:r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] - спичка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5873102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87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Повторим:</vt:lpstr>
      <vt:lpstr>Bench - [bentʃ]</vt:lpstr>
      <vt:lpstr>Chimp - [tʃımp]</vt:lpstr>
      <vt:lpstr>Chick - [tʃık]</vt:lpstr>
      <vt:lpstr>Cherry - [ʹtʃerı]</vt:lpstr>
      <vt:lpstr>Match - [mætʃ]</vt:lpstr>
      <vt:lpstr>Повторим слова и запишем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Повторим:</dc:title>
  <dc:creator>комп</dc:creator>
  <cp:lastModifiedBy>комп</cp:lastModifiedBy>
  <cp:revision>3</cp:revision>
  <dcterms:created xsi:type="dcterms:W3CDTF">2017-12-07T08:57:35Z</dcterms:created>
  <dcterms:modified xsi:type="dcterms:W3CDTF">2017-12-15T12:36:11Z</dcterms:modified>
</cp:coreProperties>
</file>