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1" r:id="rId3"/>
    <p:sldId id="262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65E63-9C43-4989-B769-1DCE5F0C575C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63063-655C-4F1F-8A28-9B09AAD60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911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63063-655C-4F1F-8A28-9B09AAD604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579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Повторяем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</a:rPr>
              <a:t>O</a:t>
            </a:r>
            <a:r>
              <a:rPr lang="ru-RU" sz="6000" b="1" dirty="0" smtClean="0">
                <a:solidFill>
                  <a:srgbClr val="C00000"/>
                </a:solidFill>
              </a:rPr>
              <a:t>o – </a:t>
            </a:r>
            <a:r>
              <a:rPr lang="en-US" sz="6000" b="1" dirty="0" smtClean="0">
                <a:solidFill>
                  <a:srgbClr val="C00000"/>
                </a:solidFill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</a:rPr>
              <a:t>ʋ</a:t>
            </a:r>
            <a:r>
              <a:rPr lang="en-US" sz="6000" b="1" dirty="0" smtClean="0">
                <a:solidFill>
                  <a:srgbClr val="C00000"/>
                </a:solidFill>
              </a:rPr>
              <a:t>]</a:t>
            </a:r>
          </a:p>
          <a:p>
            <a:pPr algn="ctr"/>
            <a:r>
              <a:rPr lang="en-US" sz="6000" b="1" dirty="0" smtClean="0">
                <a:solidFill>
                  <a:srgbClr val="FFC000"/>
                </a:solidFill>
              </a:rPr>
              <a:t>A – [</a:t>
            </a:r>
            <a:r>
              <a:rPr lang="ru-RU" sz="6000" b="1" dirty="0" smtClean="0">
                <a:solidFill>
                  <a:srgbClr val="FFC000"/>
                </a:solidFill>
              </a:rPr>
              <a:t>æ</a:t>
            </a:r>
            <a:r>
              <a:rPr lang="en-US" sz="6000" b="1" dirty="0" smtClean="0">
                <a:solidFill>
                  <a:srgbClr val="FFC000"/>
                </a:solidFill>
              </a:rPr>
              <a:t>]</a:t>
            </a:r>
          </a:p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</a:rPr>
              <a:t>Y – [I]</a:t>
            </a:r>
          </a:p>
          <a:p>
            <a:pPr algn="ctr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U – [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ʌ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endParaRPr lang="ru-RU" sz="6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61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</a:rPr>
              <a:t>G</a:t>
            </a:r>
            <a:r>
              <a:rPr lang="ru-RU" sz="8000" b="1" dirty="0" err="1" smtClean="0">
                <a:solidFill>
                  <a:srgbClr val="C00000"/>
                </a:solidFill>
              </a:rPr>
              <a:t>ood</a:t>
            </a:r>
            <a:r>
              <a:rPr lang="ru-RU" sz="8000" b="1" dirty="0" smtClean="0">
                <a:solidFill>
                  <a:srgbClr val="C00000"/>
                </a:solidFill>
              </a:rPr>
              <a:t> - </a:t>
            </a:r>
            <a:r>
              <a:rPr lang="ru-RU" sz="8000" b="1" dirty="0">
                <a:solidFill>
                  <a:srgbClr val="C00000"/>
                </a:solidFill>
              </a:rPr>
              <a:t>[</a:t>
            </a:r>
            <a:r>
              <a:rPr lang="ru-RU" sz="8000" b="1" dirty="0" err="1">
                <a:solidFill>
                  <a:srgbClr val="C00000"/>
                </a:solidFill>
              </a:rPr>
              <a:t>gʋd</a:t>
            </a:r>
            <a:r>
              <a:rPr lang="ru-RU" sz="8000" b="1" dirty="0">
                <a:solidFill>
                  <a:srgbClr val="C00000"/>
                </a:solidFill>
              </a:rPr>
              <a:t>]</a:t>
            </a:r>
          </a:p>
        </p:txBody>
      </p:sp>
      <p:pic>
        <p:nvPicPr>
          <p:cNvPr id="1026" name="Picture 2" descr="C:\Users\комп\Desktop\ch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192688" cy="46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55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C000"/>
                </a:solidFill>
              </a:rPr>
              <a:t>B</a:t>
            </a:r>
            <a:r>
              <a:rPr lang="ru-RU" sz="8000" b="1" dirty="0" err="1" smtClean="0">
                <a:solidFill>
                  <a:srgbClr val="FFC000"/>
                </a:solidFill>
              </a:rPr>
              <a:t>ad</a:t>
            </a:r>
            <a:r>
              <a:rPr lang="ru-RU" sz="8000" b="1" dirty="0" smtClean="0">
                <a:solidFill>
                  <a:srgbClr val="FFC000"/>
                </a:solidFill>
              </a:rPr>
              <a:t> - </a:t>
            </a:r>
            <a:r>
              <a:rPr lang="ru-RU" sz="8000" b="1" dirty="0">
                <a:solidFill>
                  <a:srgbClr val="FFC000"/>
                </a:solidFill>
              </a:rPr>
              <a:t>[</a:t>
            </a:r>
            <a:r>
              <a:rPr lang="ru-RU" sz="8000" b="1" dirty="0" err="1">
                <a:solidFill>
                  <a:srgbClr val="FFC000"/>
                </a:solidFill>
              </a:rPr>
              <a:t>bæd</a:t>
            </a:r>
            <a:r>
              <a:rPr lang="ru-RU" sz="8000" b="1" dirty="0">
                <a:solidFill>
                  <a:srgbClr val="FFC000"/>
                </a:solidFill>
              </a:rPr>
              <a:t>]</a:t>
            </a:r>
          </a:p>
        </p:txBody>
      </p:sp>
      <p:pic>
        <p:nvPicPr>
          <p:cNvPr id="2050" name="Picture 2" descr="C:\Users\комп\Desktop\cara-enojada-3431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542" y="1600200"/>
            <a:ext cx="423291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74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ru-RU" sz="8000" b="1" dirty="0" err="1" smtClean="0">
                <a:solidFill>
                  <a:schemeClr val="accent1">
                    <a:lumMod val="75000"/>
                  </a:schemeClr>
                </a:solidFill>
              </a:rPr>
              <a:t>ad</a:t>
            </a: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1">
                    <a:lumMod val="75000"/>
                  </a:schemeClr>
                </a:solidFill>
              </a:rPr>
              <a:t>sæd</a:t>
            </a: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4" name="Picture 2" descr="http://www.stihi.ru/pics/2017/06/11/41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107" y="1600200"/>
            <a:ext cx="442978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17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ru-RU" sz="8000" b="1" dirty="0" err="1" smtClean="0">
                <a:solidFill>
                  <a:schemeClr val="accent2">
                    <a:lumMod val="75000"/>
                  </a:schemeClr>
                </a:solidFill>
              </a:rPr>
              <a:t>appy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[ʹ</a:t>
            </a:r>
            <a:r>
              <a:rPr lang="ru-RU" sz="8000" b="1" dirty="0" err="1">
                <a:solidFill>
                  <a:schemeClr val="accent2">
                    <a:lumMod val="75000"/>
                  </a:schemeClr>
                </a:solidFill>
              </a:rPr>
              <a:t>hæpı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4" name="Picture 4" descr="https://sc.mogicons.com/share/happy-emoticon-with-crossed-eyes-3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9478"/>
            <a:ext cx="8229600" cy="430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80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ru-RU" sz="8000" b="1" dirty="0" err="1" smtClean="0">
                <a:solidFill>
                  <a:schemeClr val="accent6">
                    <a:lumMod val="75000"/>
                  </a:schemeClr>
                </a:solidFill>
              </a:rPr>
              <a:t>unny</a:t>
            </a: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6">
                    <a:lumMod val="75000"/>
                  </a:schemeClr>
                </a:solidFill>
              </a:rPr>
              <a:t>[ʹ</a:t>
            </a:r>
            <a:r>
              <a:rPr lang="ru-RU" sz="8000" b="1" dirty="0" err="1">
                <a:solidFill>
                  <a:schemeClr val="accent6">
                    <a:lumMod val="75000"/>
                  </a:schemeClr>
                </a:solidFill>
              </a:rPr>
              <a:t>fʌnı</a:t>
            </a:r>
            <a:r>
              <a:rPr lang="ru-RU" sz="8000" b="1" dirty="0">
                <a:solidFill>
                  <a:schemeClr val="accent6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4" name="Picture 2" descr="http://dodgeram.ru/media/kunena/attachments/801/Cerita-Lucu-2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544616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71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C00000"/>
                </a:solidFill>
              </a:rPr>
              <a:t>G</a:t>
            </a:r>
            <a:r>
              <a:rPr lang="ru-RU" sz="4400" b="1" dirty="0" err="1">
                <a:solidFill>
                  <a:srgbClr val="C00000"/>
                </a:solidFill>
              </a:rPr>
              <a:t>ood</a:t>
            </a:r>
            <a:r>
              <a:rPr lang="ru-RU" sz="4400" b="1" dirty="0">
                <a:solidFill>
                  <a:srgbClr val="C00000"/>
                </a:solidFill>
              </a:rPr>
              <a:t> - [</a:t>
            </a:r>
            <a:r>
              <a:rPr lang="ru-RU" sz="4400" b="1" dirty="0" err="1">
                <a:solidFill>
                  <a:srgbClr val="C00000"/>
                </a:solidFill>
              </a:rPr>
              <a:t>gʋd</a:t>
            </a:r>
            <a:r>
              <a:rPr lang="ru-RU" sz="4400" b="1" dirty="0" smtClean="0">
                <a:solidFill>
                  <a:srgbClr val="C00000"/>
                </a:solidFill>
              </a:rPr>
              <a:t>] – хороший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FFC000"/>
                </a:solidFill>
              </a:rPr>
              <a:t>B</a:t>
            </a:r>
            <a:r>
              <a:rPr lang="ru-RU" sz="4400" b="1" dirty="0" err="1">
                <a:solidFill>
                  <a:srgbClr val="FFC000"/>
                </a:solidFill>
              </a:rPr>
              <a:t>ad</a:t>
            </a:r>
            <a:r>
              <a:rPr lang="ru-RU" sz="4400" b="1" dirty="0">
                <a:solidFill>
                  <a:srgbClr val="FFC000"/>
                </a:solidFill>
              </a:rPr>
              <a:t> - [</a:t>
            </a:r>
            <a:r>
              <a:rPr lang="ru-RU" sz="4400" b="1" dirty="0" err="1">
                <a:solidFill>
                  <a:srgbClr val="FFC000"/>
                </a:solidFill>
              </a:rPr>
              <a:t>bæd</a:t>
            </a:r>
            <a:r>
              <a:rPr lang="ru-RU" sz="4400" b="1" dirty="0" smtClean="0">
                <a:solidFill>
                  <a:srgbClr val="FFC000"/>
                </a:solidFill>
              </a:rPr>
              <a:t>] – плохой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ru-RU" sz="4400" b="1" dirty="0" err="1">
                <a:solidFill>
                  <a:schemeClr val="accent1">
                    <a:lumMod val="75000"/>
                  </a:schemeClr>
                </a:solidFill>
              </a:rPr>
              <a:t>ad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 - [</a:t>
            </a:r>
            <a:r>
              <a:rPr lang="ru-RU" sz="4400" b="1" dirty="0" err="1">
                <a:solidFill>
                  <a:schemeClr val="accent1">
                    <a:lumMod val="75000"/>
                  </a:schemeClr>
                </a:solidFill>
              </a:rPr>
              <a:t>sæd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] – грустный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ru-RU" sz="4400" b="1" dirty="0" err="1">
                <a:solidFill>
                  <a:schemeClr val="accent2">
                    <a:lumMod val="75000"/>
                  </a:schemeClr>
                </a:solidFill>
              </a:rPr>
              <a:t>appy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- [ʹ</a:t>
            </a:r>
            <a:r>
              <a:rPr lang="ru-RU" sz="4400" b="1" dirty="0" err="1">
                <a:solidFill>
                  <a:schemeClr val="accent2">
                    <a:lumMod val="75000"/>
                  </a:schemeClr>
                </a:solidFill>
              </a:rPr>
              <a:t>hæpı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] – счастливый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ru-RU" sz="4400" b="1" dirty="0" err="1">
                <a:solidFill>
                  <a:schemeClr val="accent6">
                    <a:lumMod val="75000"/>
                  </a:schemeClr>
                </a:solidFill>
              </a:rPr>
              <a:t>unny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 - [ʹ</a:t>
            </a:r>
            <a:r>
              <a:rPr lang="ru-RU" sz="4400" b="1" dirty="0" err="1">
                <a:solidFill>
                  <a:schemeClr val="accent6">
                    <a:lumMod val="75000"/>
                  </a:schemeClr>
                </a:solidFill>
              </a:rPr>
              <a:t>fʌnı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] - смешной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707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108</Words>
  <Application>Microsoft Office PowerPoint</Application>
  <PresentationFormat>Экран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Повторяем звуки:</vt:lpstr>
      <vt:lpstr>Good - [gʋd]</vt:lpstr>
      <vt:lpstr>Bad - [bæd]</vt:lpstr>
      <vt:lpstr>Sad - [sæd]</vt:lpstr>
      <vt:lpstr>Happy - [ʹhæpı]</vt:lpstr>
      <vt:lpstr>Funny - [ʹfʌnı]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Повторяем звуки:</dc:title>
  <dc:creator>комп</dc:creator>
  <cp:lastModifiedBy>комп</cp:lastModifiedBy>
  <cp:revision>5</cp:revision>
  <dcterms:created xsi:type="dcterms:W3CDTF">2017-12-18T03:04:51Z</dcterms:created>
  <dcterms:modified xsi:type="dcterms:W3CDTF">2017-12-18T05:29:30Z</dcterms:modified>
</cp:coreProperties>
</file>