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What is it?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It is a pen. – </a:t>
            </a:r>
            <a:r>
              <a:rPr lang="ru-RU" sz="4400" dirty="0" smtClean="0"/>
              <a:t>это ручка.</a:t>
            </a:r>
          </a:p>
          <a:p>
            <a:r>
              <a:rPr lang="en-US" sz="4400" dirty="0" smtClean="0"/>
              <a:t>It is not a desk.</a:t>
            </a:r>
            <a:r>
              <a:rPr lang="ru-RU" sz="4400" dirty="0" smtClean="0"/>
              <a:t> – это не парта</a:t>
            </a:r>
            <a:endParaRPr lang="ru-RU" sz="4400" dirty="0"/>
          </a:p>
        </p:txBody>
      </p:sp>
      <p:pic>
        <p:nvPicPr>
          <p:cNvPr id="5" name="Picture 2" descr="http://img1.labirint.ru/books/425233/scrn_big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050" y="1934448"/>
            <a:ext cx="5111750" cy="2530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2295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Знакомимся с новой буквой </a:t>
            </a:r>
            <a:r>
              <a:rPr lang="ru-RU" smtClean="0"/>
              <a:t>и буквосочетанием: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15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Qq</a:t>
            </a:r>
            <a:r>
              <a:rPr lang="ru-RU" sz="1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15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[k</a:t>
            </a:r>
            <a:r>
              <a:rPr lang="ru-RU" sz="11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pPr marL="0" indent="0" algn="ctr">
              <a:buNone/>
            </a:pPr>
            <a:r>
              <a:rPr lang="en-US" sz="1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1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 - </a:t>
            </a:r>
            <a:r>
              <a:rPr lang="ru-RU" sz="115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115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kw</a:t>
            </a:r>
            <a:r>
              <a:rPr lang="ru-RU" sz="115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115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695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</a:rPr>
              <a:t>Qu</a:t>
            </a:r>
            <a:r>
              <a:rPr lang="en-US" sz="8000" b="1" dirty="0" smtClean="0">
                <a:solidFill>
                  <a:srgbClr val="7030A0"/>
                </a:solidFill>
              </a:rPr>
              <a:t>een</a:t>
            </a:r>
            <a:r>
              <a:rPr lang="ru-RU" sz="8000" b="1" dirty="0" smtClean="0">
                <a:solidFill>
                  <a:srgbClr val="7030A0"/>
                </a:solidFill>
              </a:rPr>
              <a:t> - </a:t>
            </a:r>
            <a:r>
              <a:rPr lang="ru-RU" sz="8000" b="1" dirty="0">
                <a:solidFill>
                  <a:srgbClr val="7030A0"/>
                </a:solidFill>
              </a:rPr>
              <a:t>[</a:t>
            </a:r>
            <a:r>
              <a:rPr lang="ru-RU" sz="8000" b="1" dirty="0" err="1">
                <a:solidFill>
                  <a:srgbClr val="7030A0"/>
                </a:solidFill>
              </a:rPr>
              <a:t>kwi:n</a:t>
            </a:r>
            <a:r>
              <a:rPr lang="ru-RU" sz="8000" b="1" dirty="0">
                <a:solidFill>
                  <a:srgbClr val="7030A0"/>
                </a:solidFill>
              </a:rPr>
              <a:t>]</a:t>
            </a:r>
            <a:endParaRPr lang="ru-RU" sz="8000" b="1" dirty="0">
              <a:solidFill>
                <a:srgbClr val="7030A0"/>
              </a:solidFill>
            </a:endParaRPr>
          </a:p>
        </p:txBody>
      </p:sp>
      <p:pic>
        <p:nvPicPr>
          <p:cNvPr id="4" name="Picture 2" descr="http://travel-butik.ru/img_news/7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220119"/>
            <a:ext cx="6480720" cy="4017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2537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8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8000" b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ilt</a:t>
            </a:r>
            <a:r>
              <a:rPr lang="ru-RU" sz="8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80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8000" b="1" dirty="0" err="1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kwılt</a:t>
            </a:r>
            <a:r>
              <a:rPr lang="ru-RU" sz="80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80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http://mamanet.com.ua/wp-content/uploads/2014/06/bajkovoe-odeyalo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395" y="1600200"/>
            <a:ext cx="659521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1866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Повторим слова и запишем в словарь: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1. </a:t>
            </a:r>
            <a:r>
              <a:rPr lang="en-US" sz="4800" b="1" dirty="0" smtClean="0">
                <a:solidFill>
                  <a:srgbClr val="FF0000"/>
                </a:solidFill>
              </a:rPr>
              <a:t>Qu</a:t>
            </a:r>
            <a:r>
              <a:rPr lang="en-US" sz="4800" b="1" dirty="0" smtClean="0">
                <a:solidFill>
                  <a:srgbClr val="7030A0"/>
                </a:solidFill>
              </a:rPr>
              <a:t>een</a:t>
            </a:r>
            <a:r>
              <a:rPr lang="ru-RU" sz="4800" b="1" dirty="0" smtClean="0">
                <a:solidFill>
                  <a:srgbClr val="7030A0"/>
                </a:solidFill>
              </a:rPr>
              <a:t> </a:t>
            </a:r>
            <a:r>
              <a:rPr lang="ru-RU" sz="4800" b="1" dirty="0">
                <a:solidFill>
                  <a:srgbClr val="7030A0"/>
                </a:solidFill>
              </a:rPr>
              <a:t>- [</a:t>
            </a:r>
            <a:r>
              <a:rPr lang="ru-RU" sz="4800" b="1" dirty="0" err="1">
                <a:solidFill>
                  <a:srgbClr val="7030A0"/>
                </a:solidFill>
              </a:rPr>
              <a:t>kwi:n</a:t>
            </a:r>
            <a:r>
              <a:rPr lang="ru-RU" sz="4800" b="1" dirty="0" smtClean="0">
                <a:solidFill>
                  <a:srgbClr val="7030A0"/>
                </a:solidFill>
              </a:rPr>
              <a:t>] – королева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ru-RU" sz="4800" dirty="0" smtClean="0"/>
              <a:t>. </a:t>
            </a:r>
            <a:r>
              <a:rPr lang="en-US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4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4800" b="1" dirty="0" err="1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ilt</a:t>
            </a:r>
            <a:r>
              <a:rPr lang="ru-RU" sz="48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4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800" b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kwılt</a:t>
            </a:r>
            <a:r>
              <a:rPr lang="ru-RU" sz="4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] - одеяло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9011284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</Words>
  <Application>Microsoft Office PowerPoint</Application>
  <PresentationFormat>Экран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What is it?</vt:lpstr>
      <vt:lpstr>Знакомимся с новой буквой и буквосочетанием: </vt:lpstr>
      <vt:lpstr>Queen - [kwi:n]</vt:lpstr>
      <vt:lpstr>Quilt - [kwılt]</vt:lpstr>
      <vt:lpstr>Повторим слова и запишем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it?</dc:title>
  <dc:creator>комп</dc:creator>
  <cp:lastModifiedBy>комп</cp:lastModifiedBy>
  <cp:revision>2</cp:revision>
  <dcterms:created xsi:type="dcterms:W3CDTF">2017-12-28T09:22:32Z</dcterms:created>
  <dcterms:modified xsi:type="dcterms:W3CDTF">2017-12-28T09:33:45Z</dcterms:modified>
</cp:coreProperties>
</file>