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mum</a:t>
            </a:r>
            <a:endParaRPr lang="ru-RU" dirty="0"/>
          </a:p>
        </p:txBody>
      </p:sp>
      <p:pic>
        <p:nvPicPr>
          <p:cNvPr id="1026" name="Picture 2" descr="C:\Users\комп\Desktop\03ef2a3c34b52d8add5587d46dea8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339" y="1600200"/>
            <a:ext cx="668532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17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dad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923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mum</vt:lpstr>
      <vt:lpstr>dad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mum</dc:title>
  <dc:creator>комп</dc:creator>
  <cp:lastModifiedBy>комп</cp:lastModifiedBy>
  <cp:revision>2</cp:revision>
  <dcterms:created xsi:type="dcterms:W3CDTF">2020-12-24T02:01:01Z</dcterms:created>
  <dcterms:modified xsi:type="dcterms:W3CDTF">2020-12-25T03:09:19Z</dcterms:modified>
</cp:coreProperties>
</file>