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3399"/>
    <a:srgbClr val="008080"/>
    <a:srgbClr val="FF6600"/>
    <a:srgbClr val="A50021"/>
    <a:srgbClr val="339966"/>
    <a:srgbClr val="3333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Познакомимся с новым сочетанием букв: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err="1" smtClean="0">
                <a:solidFill>
                  <a:srgbClr val="9900FF"/>
                </a:solidFill>
              </a:rPr>
              <a:t>Oa</a:t>
            </a:r>
            <a:r>
              <a:rPr lang="ru-RU" sz="8000" b="1" dirty="0" smtClean="0">
                <a:solidFill>
                  <a:srgbClr val="9900FF"/>
                </a:solidFill>
              </a:rPr>
              <a:t> – </a:t>
            </a:r>
            <a:r>
              <a:rPr lang="en-US" sz="8000" b="1" dirty="0" smtClean="0">
                <a:solidFill>
                  <a:srgbClr val="9900FF"/>
                </a:solidFill>
              </a:rPr>
              <a:t>[</a:t>
            </a:r>
            <a:r>
              <a:rPr lang="en-US" sz="8000" b="1" dirty="0" err="1" smtClean="0">
                <a:solidFill>
                  <a:srgbClr val="9900FF"/>
                </a:solidFill>
              </a:rPr>
              <a:t>əʋ</a:t>
            </a:r>
            <a:r>
              <a:rPr lang="en-US" sz="8000" b="1" dirty="0" smtClean="0">
                <a:solidFill>
                  <a:srgbClr val="9900FF"/>
                </a:solidFill>
              </a:rPr>
              <a:t>]</a:t>
            </a:r>
            <a:endParaRPr lang="ru-RU" sz="8000" dirty="0">
              <a:solidFill>
                <a:srgbClr val="99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7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D60093"/>
                </a:solidFill>
              </a:rPr>
              <a:t>Rose</a:t>
            </a:r>
            <a:r>
              <a:rPr lang="ru-RU" sz="3600" b="1" dirty="0">
                <a:solidFill>
                  <a:srgbClr val="D60093"/>
                </a:solidFill>
              </a:rPr>
              <a:t>- </a:t>
            </a:r>
            <a:r>
              <a:rPr lang="en-US" sz="3600" b="1" dirty="0">
                <a:solidFill>
                  <a:srgbClr val="D60093"/>
                </a:solidFill>
              </a:rPr>
              <a:t>[</a:t>
            </a:r>
            <a:r>
              <a:rPr lang="en-US" sz="3600" b="1" dirty="0" err="1">
                <a:solidFill>
                  <a:srgbClr val="D60093"/>
                </a:solidFill>
              </a:rPr>
              <a:t>rəʋz</a:t>
            </a:r>
            <a:r>
              <a:rPr lang="en-US" sz="3600" b="1" dirty="0" smtClean="0">
                <a:solidFill>
                  <a:srgbClr val="D60093"/>
                </a:solidFill>
              </a:rPr>
              <a:t>]</a:t>
            </a:r>
            <a:r>
              <a:rPr lang="ru-RU" sz="3600" b="1" dirty="0" smtClean="0">
                <a:solidFill>
                  <a:srgbClr val="D60093"/>
                </a:solidFill>
              </a:rPr>
              <a:t> - роза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3333FF"/>
                </a:solidFill>
              </a:rPr>
              <a:t>Stone</a:t>
            </a:r>
            <a:r>
              <a:rPr lang="ru-RU" sz="3600" b="1" dirty="0">
                <a:solidFill>
                  <a:srgbClr val="3333FF"/>
                </a:solidFill>
              </a:rPr>
              <a:t> - </a:t>
            </a:r>
            <a:r>
              <a:rPr lang="en-US" sz="3600" b="1" dirty="0">
                <a:solidFill>
                  <a:srgbClr val="3333FF"/>
                </a:solidFill>
              </a:rPr>
              <a:t>[</a:t>
            </a:r>
            <a:r>
              <a:rPr lang="en-US" sz="3600" b="1" dirty="0" err="1">
                <a:solidFill>
                  <a:srgbClr val="3333FF"/>
                </a:solidFill>
              </a:rPr>
              <a:t>stəʋn</a:t>
            </a:r>
            <a:r>
              <a:rPr lang="en-US" sz="3600" b="1" dirty="0" smtClean="0">
                <a:solidFill>
                  <a:srgbClr val="3333FF"/>
                </a:solidFill>
              </a:rPr>
              <a:t>]</a:t>
            </a:r>
            <a:r>
              <a:rPr lang="ru-RU" sz="3600" b="1" dirty="0" smtClean="0">
                <a:solidFill>
                  <a:srgbClr val="3333FF"/>
                </a:solidFill>
              </a:rPr>
              <a:t> - камень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339966"/>
                </a:solidFill>
              </a:rPr>
              <a:t>Bone</a:t>
            </a:r>
            <a:r>
              <a:rPr lang="ru-RU" sz="3600" b="1" dirty="0">
                <a:solidFill>
                  <a:srgbClr val="339966"/>
                </a:solidFill>
              </a:rPr>
              <a:t> - </a:t>
            </a:r>
            <a:r>
              <a:rPr lang="en-US" sz="3600" b="1" dirty="0">
                <a:solidFill>
                  <a:srgbClr val="339966"/>
                </a:solidFill>
              </a:rPr>
              <a:t>[</a:t>
            </a:r>
            <a:r>
              <a:rPr lang="en-US" sz="3600" b="1" dirty="0" err="1">
                <a:solidFill>
                  <a:srgbClr val="339966"/>
                </a:solidFill>
              </a:rPr>
              <a:t>bəʋn</a:t>
            </a:r>
            <a:r>
              <a:rPr lang="en-US" sz="3600" b="1" dirty="0" smtClean="0">
                <a:solidFill>
                  <a:srgbClr val="339966"/>
                </a:solidFill>
              </a:rPr>
              <a:t>]</a:t>
            </a:r>
            <a:r>
              <a:rPr lang="ru-RU" sz="3600" b="1" dirty="0" smtClean="0">
                <a:solidFill>
                  <a:srgbClr val="339966"/>
                </a:solidFill>
              </a:rPr>
              <a:t> - кость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A50021"/>
                </a:solidFill>
              </a:rPr>
              <a:t>Phone</a:t>
            </a:r>
            <a:r>
              <a:rPr lang="ru-RU" sz="3600" b="1" dirty="0">
                <a:solidFill>
                  <a:srgbClr val="A50021"/>
                </a:solidFill>
              </a:rPr>
              <a:t> – </a:t>
            </a:r>
            <a:r>
              <a:rPr lang="en-US" sz="3600" b="1" dirty="0">
                <a:solidFill>
                  <a:srgbClr val="A50021"/>
                </a:solidFill>
              </a:rPr>
              <a:t>[</a:t>
            </a:r>
            <a:r>
              <a:rPr lang="en-US" sz="3600" b="1" dirty="0" err="1">
                <a:solidFill>
                  <a:srgbClr val="A50021"/>
                </a:solidFill>
              </a:rPr>
              <a:t>fəʋn</a:t>
            </a:r>
            <a:r>
              <a:rPr lang="en-US" sz="3600" b="1" dirty="0" smtClean="0">
                <a:solidFill>
                  <a:srgbClr val="A50021"/>
                </a:solidFill>
              </a:rPr>
              <a:t>]</a:t>
            </a:r>
            <a:r>
              <a:rPr lang="ru-RU" sz="3600" b="1" dirty="0" smtClean="0">
                <a:solidFill>
                  <a:srgbClr val="A50021"/>
                </a:solidFill>
              </a:rPr>
              <a:t> - телефон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00FF"/>
                </a:solidFill>
              </a:rPr>
              <a:t>Boat - [</a:t>
            </a:r>
            <a:r>
              <a:rPr lang="en-US" sz="3600" b="1" dirty="0" err="1">
                <a:solidFill>
                  <a:srgbClr val="9900FF"/>
                </a:solidFill>
              </a:rPr>
              <a:t>bəʋt</a:t>
            </a:r>
            <a:r>
              <a:rPr lang="en-US" sz="3600" b="1" dirty="0" smtClean="0">
                <a:solidFill>
                  <a:srgbClr val="9900FF"/>
                </a:solidFill>
              </a:rPr>
              <a:t>]</a:t>
            </a:r>
            <a:r>
              <a:rPr lang="ru-RU" sz="3600" b="1" dirty="0" smtClean="0">
                <a:solidFill>
                  <a:srgbClr val="9900FF"/>
                </a:solidFill>
              </a:rPr>
              <a:t> - лодка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6600"/>
                </a:solidFill>
              </a:rPr>
              <a:t>Coat - [</a:t>
            </a:r>
            <a:r>
              <a:rPr lang="en-US" sz="3600" b="1" dirty="0" err="1">
                <a:solidFill>
                  <a:srgbClr val="FF6600"/>
                </a:solidFill>
              </a:rPr>
              <a:t>kəʋt</a:t>
            </a:r>
            <a:r>
              <a:rPr lang="en-US" sz="3600" b="1" dirty="0" smtClean="0">
                <a:solidFill>
                  <a:srgbClr val="FF6600"/>
                </a:solidFill>
              </a:rPr>
              <a:t>]</a:t>
            </a:r>
            <a:r>
              <a:rPr lang="ru-RU" sz="3600" b="1" dirty="0" smtClean="0">
                <a:solidFill>
                  <a:srgbClr val="FF6600"/>
                </a:solidFill>
              </a:rPr>
              <a:t> - пальто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8080"/>
                </a:solidFill>
              </a:rPr>
              <a:t>Old - [</a:t>
            </a:r>
            <a:r>
              <a:rPr lang="en-US" sz="3600" b="1" dirty="0" err="1">
                <a:solidFill>
                  <a:srgbClr val="008080"/>
                </a:solidFill>
              </a:rPr>
              <a:t>əʋld</a:t>
            </a:r>
            <a:r>
              <a:rPr lang="en-US" sz="3600" b="1" dirty="0" smtClean="0">
                <a:solidFill>
                  <a:srgbClr val="008080"/>
                </a:solidFill>
              </a:rPr>
              <a:t>]</a:t>
            </a:r>
            <a:r>
              <a:rPr lang="ru-RU" sz="3600" b="1" dirty="0" smtClean="0">
                <a:solidFill>
                  <a:srgbClr val="008080"/>
                </a:solidFill>
              </a:rPr>
              <a:t> - старый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3399"/>
                </a:solidFill>
              </a:rPr>
              <a:t>Cold - [</a:t>
            </a:r>
            <a:r>
              <a:rPr lang="en-US" sz="3600" b="1" dirty="0" err="1">
                <a:solidFill>
                  <a:srgbClr val="003399"/>
                </a:solidFill>
              </a:rPr>
              <a:t>kəʋld</a:t>
            </a:r>
            <a:r>
              <a:rPr lang="en-US" sz="3600" b="1" dirty="0" smtClean="0">
                <a:solidFill>
                  <a:srgbClr val="003399"/>
                </a:solidFill>
              </a:rPr>
              <a:t>]</a:t>
            </a:r>
            <a:r>
              <a:rPr lang="ru-RU" sz="3600" b="1" dirty="0" smtClean="0">
                <a:solidFill>
                  <a:srgbClr val="003399"/>
                </a:solidFill>
              </a:rPr>
              <a:t> - холодный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1657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D60093"/>
                </a:solidFill>
              </a:rPr>
              <a:t>Rose</a:t>
            </a:r>
            <a:r>
              <a:rPr lang="ru-RU" sz="8000" b="1" dirty="0" smtClean="0">
                <a:solidFill>
                  <a:srgbClr val="D60093"/>
                </a:solidFill>
              </a:rPr>
              <a:t>- </a:t>
            </a:r>
            <a:r>
              <a:rPr lang="en-US" sz="8000" b="1" dirty="0">
                <a:solidFill>
                  <a:srgbClr val="D60093"/>
                </a:solidFill>
              </a:rPr>
              <a:t>[</a:t>
            </a:r>
            <a:r>
              <a:rPr lang="en-US" sz="8000" b="1" dirty="0" err="1">
                <a:solidFill>
                  <a:srgbClr val="D60093"/>
                </a:solidFill>
              </a:rPr>
              <a:t>rəʋz</a:t>
            </a:r>
            <a:r>
              <a:rPr lang="en-US" sz="8000" b="1" dirty="0">
                <a:solidFill>
                  <a:srgbClr val="D60093"/>
                </a:solidFill>
              </a:rPr>
              <a:t>]</a:t>
            </a:r>
            <a:endParaRPr lang="ru-RU" sz="8000" dirty="0">
              <a:solidFill>
                <a:srgbClr val="D60093"/>
              </a:solidFill>
            </a:endParaRPr>
          </a:p>
        </p:txBody>
      </p:sp>
      <p:pic>
        <p:nvPicPr>
          <p:cNvPr id="1026" name="Picture 2" descr="C:\Users\Марина\Desktop\АНГЛИЙСКИЙ ЯЗЫК НАЧАЛЬНАЯ ШКОЛА\для уроков\картинки\картинки 2 класс\luxfon.com-12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7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33FF"/>
                </a:solidFill>
              </a:rPr>
              <a:t>Stone</a:t>
            </a:r>
            <a:r>
              <a:rPr lang="ru-RU" sz="8000" b="1" dirty="0" smtClean="0">
                <a:solidFill>
                  <a:srgbClr val="3333FF"/>
                </a:solidFill>
              </a:rPr>
              <a:t> - </a:t>
            </a:r>
            <a:r>
              <a:rPr lang="en-US" sz="8000" b="1" dirty="0">
                <a:solidFill>
                  <a:srgbClr val="3333FF"/>
                </a:solidFill>
              </a:rPr>
              <a:t>[</a:t>
            </a:r>
            <a:r>
              <a:rPr lang="en-US" sz="8000" b="1" dirty="0" err="1">
                <a:solidFill>
                  <a:srgbClr val="3333FF"/>
                </a:solidFill>
              </a:rPr>
              <a:t>stəʋn</a:t>
            </a:r>
            <a:r>
              <a:rPr lang="en-US" sz="8000" b="1" dirty="0">
                <a:solidFill>
                  <a:srgbClr val="3333FF"/>
                </a:solidFill>
              </a:rPr>
              <a:t>]</a:t>
            </a:r>
            <a:endParaRPr lang="ru-RU" sz="8000" dirty="0">
              <a:solidFill>
                <a:srgbClr val="3333FF"/>
              </a:solidFill>
            </a:endParaRPr>
          </a:p>
        </p:txBody>
      </p:sp>
      <p:pic>
        <p:nvPicPr>
          <p:cNvPr id="4" name="Picture 4" descr="http://amitnursery.in/img/collections/jacquard/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7048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23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9966"/>
                </a:solidFill>
              </a:rPr>
              <a:t>Bone</a:t>
            </a:r>
            <a:r>
              <a:rPr lang="ru-RU" sz="8000" b="1" dirty="0" smtClean="0">
                <a:solidFill>
                  <a:srgbClr val="339966"/>
                </a:solidFill>
              </a:rPr>
              <a:t> - </a:t>
            </a:r>
            <a:r>
              <a:rPr lang="en-US" sz="8000" b="1" dirty="0">
                <a:solidFill>
                  <a:srgbClr val="339966"/>
                </a:solidFill>
              </a:rPr>
              <a:t>[</a:t>
            </a:r>
            <a:r>
              <a:rPr lang="en-US" sz="8000" b="1" dirty="0" err="1">
                <a:solidFill>
                  <a:srgbClr val="339966"/>
                </a:solidFill>
              </a:rPr>
              <a:t>bəʋn</a:t>
            </a:r>
            <a:r>
              <a:rPr lang="en-US" sz="8000" b="1" dirty="0">
                <a:solidFill>
                  <a:srgbClr val="339966"/>
                </a:solidFill>
              </a:rPr>
              <a:t>]</a:t>
            </a:r>
            <a:endParaRPr lang="ru-RU" sz="8000" dirty="0">
              <a:solidFill>
                <a:srgbClr val="339966"/>
              </a:solidFill>
            </a:endParaRPr>
          </a:p>
        </p:txBody>
      </p:sp>
      <p:pic>
        <p:nvPicPr>
          <p:cNvPr id="2050" name="Picture 2" descr="C:\Users\Марина\Desktop\АНГЛИЙСКИЙ ЯЗЫК НАЧАЛЬНАЯ ШКОЛА\для уроков\картинки\картинки 2 класс\bone-157272__48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781"/>
            <a:ext cx="822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0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A50021"/>
                </a:solidFill>
              </a:rPr>
              <a:t>Phone</a:t>
            </a:r>
            <a:r>
              <a:rPr lang="ru-RU" sz="8000" b="1" dirty="0" smtClean="0">
                <a:solidFill>
                  <a:srgbClr val="A50021"/>
                </a:solidFill>
              </a:rPr>
              <a:t> – </a:t>
            </a:r>
            <a:r>
              <a:rPr lang="en-US" sz="8000" b="1" dirty="0" smtClean="0">
                <a:solidFill>
                  <a:srgbClr val="A50021"/>
                </a:solidFill>
              </a:rPr>
              <a:t>[</a:t>
            </a:r>
            <a:r>
              <a:rPr lang="en-US" sz="8000" b="1" dirty="0" err="1" smtClean="0">
                <a:solidFill>
                  <a:srgbClr val="A50021"/>
                </a:solidFill>
              </a:rPr>
              <a:t>fəʋn</a:t>
            </a:r>
            <a:r>
              <a:rPr lang="en-US" sz="8000" b="1" dirty="0" smtClean="0">
                <a:solidFill>
                  <a:srgbClr val="A50021"/>
                </a:solidFill>
              </a:rPr>
              <a:t>]</a:t>
            </a:r>
            <a:endParaRPr lang="ru-RU" sz="8000" dirty="0">
              <a:solidFill>
                <a:srgbClr val="A50021"/>
              </a:solidFill>
            </a:endParaRPr>
          </a:p>
        </p:txBody>
      </p:sp>
      <p:pic>
        <p:nvPicPr>
          <p:cNvPr id="3074" name="Picture 2" descr="C:\Users\Марина\Desktop\АНГЛИЙСКИЙ ЯЗЫК НАЧАЛЬНАЯ ШКОЛА\для уроков\картинки\картинки 2 класс\36931383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24819"/>
            <a:ext cx="7128792" cy="458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7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FF"/>
                </a:solidFill>
              </a:rPr>
              <a:t>Boat - </a:t>
            </a:r>
            <a:r>
              <a:rPr lang="en-US" sz="8000" b="1" dirty="0">
                <a:solidFill>
                  <a:srgbClr val="9900FF"/>
                </a:solidFill>
              </a:rPr>
              <a:t>[</a:t>
            </a:r>
            <a:r>
              <a:rPr lang="en-US" sz="8000" b="1" dirty="0" err="1">
                <a:solidFill>
                  <a:srgbClr val="9900FF"/>
                </a:solidFill>
              </a:rPr>
              <a:t>bəʋt</a:t>
            </a:r>
            <a:r>
              <a:rPr lang="en-US" sz="8000" b="1" dirty="0">
                <a:solidFill>
                  <a:srgbClr val="9900FF"/>
                </a:solidFill>
              </a:rPr>
              <a:t>]</a:t>
            </a:r>
            <a:endParaRPr lang="ru-RU" sz="8000" dirty="0">
              <a:solidFill>
                <a:srgbClr val="9900FF"/>
              </a:solidFill>
            </a:endParaRPr>
          </a:p>
        </p:txBody>
      </p:sp>
      <p:pic>
        <p:nvPicPr>
          <p:cNvPr id="4098" name="Picture 2" descr="C:\Users\Марина\Desktop\АНГЛИЙСКИЙ ЯЗЫК НАЧАЛЬНАЯ ШКОЛА\для уроков\картинки\картинки 2 класс\62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00200"/>
            <a:ext cx="68407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5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Coat - </a:t>
            </a:r>
            <a:r>
              <a:rPr lang="en-US" sz="8000" b="1" dirty="0">
                <a:solidFill>
                  <a:srgbClr val="FF6600"/>
                </a:solidFill>
              </a:rPr>
              <a:t>[</a:t>
            </a:r>
            <a:r>
              <a:rPr lang="en-US" sz="8000" b="1" dirty="0" err="1">
                <a:solidFill>
                  <a:srgbClr val="FF6600"/>
                </a:solidFill>
              </a:rPr>
              <a:t>kəʋt</a:t>
            </a:r>
            <a:r>
              <a:rPr lang="en-US" sz="8000" b="1" dirty="0">
                <a:solidFill>
                  <a:srgbClr val="FF6600"/>
                </a:solidFill>
              </a:rPr>
              <a:t>]</a:t>
            </a:r>
            <a:endParaRPr lang="ru-RU" sz="8000" dirty="0">
              <a:solidFill>
                <a:srgbClr val="FF6600"/>
              </a:solidFill>
            </a:endParaRPr>
          </a:p>
        </p:txBody>
      </p:sp>
      <p:pic>
        <p:nvPicPr>
          <p:cNvPr id="4" name="Picture 4" descr="http://www.bellore.ru/img/big/2028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00200"/>
            <a:ext cx="4824536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5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80"/>
                </a:solidFill>
              </a:rPr>
              <a:t>Old - </a:t>
            </a:r>
            <a:r>
              <a:rPr lang="en-US" sz="8000" b="1" dirty="0">
                <a:solidFill>
                  <a:srgbClr val="008080"/>
                </a:solidFill>
              </a:rPr>
              <a:t>[</a:t>
            </a:r>
            <a:r>
              <a:rPr lang="en-US" sz="8000" b="1" dirty="0" err="1">
                <a:solidFill>
                  <a:srgbClr val="008080"/>
                </a:solidFill>
              </a:rPr>
              <a:t>əʋld</a:t>
            </a:r>
            <a:r>
              <a:rPr lang="en-US" sz="8000" b="1" dirty="0">
                <a:solidFill>
                  <a:srgbClr val="008080"/>
                </a:solidFill>
              </a:rPr>
              <a:t>]</a:t>
            </a:r>
            <a:endParaRPr lang="ru-RU" sz="8000" dirty="0">
              <a:solidFill>
                <a:srgbClr val="008080"/>
              </a:solidFill>
            </a:endParaRPr>
          </a:p>
        </p:txBody>
      </p:sp>
      <p:pic>
        <p:nvPicPr>
          <p:cNvPr id="4" name="Picture 2" descr="http://mway.info/img/field/big/a03d523e61768f6cb71d302a3359ba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98" y="1600200"/>
            <a:ext cx="639260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8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99"/>
                </a:solidFill>
              </a:rPr>
              <a:t>Cold - </a:t>
            </a:r>
            <a:r>
              <a:rPr lang="en-US" sz="8000" b="1" dirty="0">
                <a:solidFill>
                  <a:srgbClr val="003399"/>
                </a:solidFill>
              </a:rPr>
              <a:t>[</a:t>
            </a:r>
            <a:r>
              <a:rPr lang="en-US" sz="8000" b="1" dirty="0" err="1">
                <a:solidFill>
                  <a:srgbClr val="003399"/>
                </a:solidFill>
              </a:rPr>
              <a:t>kəʋld</a:t>
            </a:r>
            <a:r>
              <a:rPr lang="en-US" sz="8000" b="1" dirty="0">
                <a:solidFill>
                  <a:srgbClr val="003399"/>
                </a:solidFill>
              </a:rPr>
              <a:t>]</a:t>
            </a:r>
            <a:endParaRPr lang="ru-RU" sz="8000" dirty="0">
              <a:solidFill>
                <a:srgbClr val="003399"/>
              </a:solidFill>
            </a:endParaRPr>
          </a:p>
        </p:txBody>
      </p:sp>
      <p:pic>
        <p:nvPicPr>
          <p:cNvPr id="5123" name="Picture 3" descr="C:\Users\Марина\Desktop\АНГЛИЙСКИЙ ЯЗЫК НАЧАЛЬНАЯ ШКОЛА\для уроков\картинки\картинки 2 класс\9d5eb74a280d4efc88d8dd311f9b08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40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115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Познакомимся с новым сочетанием букв:</vt:lpstr>
      <vt:lpstr>Rose- [rəʋz]</vt:lpstr>
      <vt:lpstr>Stone - [stəʋn]</vt:lpstr>
      <vt:lpstr>Bone - [bəʋn]</vt:lpstr>
      <vt:lpstr>Phone – [fəʋn]</vt:lpstr>
      <vt:lpstr>Boat - [bəʋt]</vt:lpstr>
      <vt:lpstr>Coat - [kəʋt]</vt:lpstr>
      <vt:lpstr>Old - [əʋld]</vt:lpstr>
      <vt:lpstr>Cold - [kəʋld]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звуки:</dc:title>
  <dc:creator>Марина</dc:creator>
  <cp:lastModifiedBy>Марина</cp:lastModifiedBy>
  <cp:revision>3</cp:revision>
  <dcterms:created xsi:type="dcterms:W3CDTF">2018-02-18T13:13:09Z</dcterms:created>
  <dcterms:modified xsi:type="dcterms:W3CDTF">2018-02-18T13:38:36Z</dcterms:modified>
</cp:coreProperties>
</file>