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339933"/>
    <a:srgbClr val="800080"/>
    <a:srgbClr val="009999"/>
    <a:srgbClr val="FF3300"/>
    <a:srgbClr val="66FF33"/>
    <a:srgbClr val="FF33CC"/>
    <a:srgbClr val="00808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0066"/>
                </a:solidFill>
              </a:rPr>
              <a:t>B</a:t>
            </a:r>
            <a:r>
              <a:rPr lang="ru-RU" sz="8000" b="1" dirty="0" err="1" smtClean="0">
                <a:solidFill>
                  <a:srgbClr val="000066"/>
                </a:solidFill>
              </a:rPr>
              <a:t>ike</a:t>
            </a:r>
            <a:r>
              <a:rPr lang="ru-RU" sz="8000" b="1" dirty="0" smtClean="0">
                <a:solidFill>
                  <a:srgbClr val="000066"/>
                </a:solidFill>
              </a:rPr>
              <a:t> - </a:t>
            </a:r>
            <a:r>
              <a:rPr lang="ru-RU" sz="8000" b="1" dirty="0">
                <a:solidFill>
                  <a:srgbClr val="000066"/>
                </a:solidFill>
              </a:rPr>
              <a:t>[</a:t>
            </a:r>
            <a:r>
              <a:rPr lang="ru-RU" sz="8000" b="1" dirty="0" err="1">
                <a:solidFill>
                  <a:srgbClr val="000066"/>
                </a:solidFill>
              </a:rPr>
              <a:t>baık</a:t>
            </a:r>
            <a:r>
              <a:rPr lang="ru-RU" sz="8000" b="1" dirty="0">
                <a:solidFill>
                  <a:srgbClr val="000066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155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17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FF"/>
                </a:solidFill>
              </a:rPr>
              <a:t>B</a:t>
            </a:r>
            <a:r>
              <a:rPr lang="ru-RU" sz="8000" b="1" dirty="0" err="1" smtClean="0">
                <a:solidFill>
                  <a:srgbClr val="6666FF"/>
                </a:solidFill>
              </a:rPr>
              <a:t>ye</a:t>
            </a:r>
            <a:r>
              <a:rPr lang="ru-RU" sz="8000" b="1" dirty="0" smtClean="0">
                <a:solidFill>
                  <a:srgbClr val="6666FF"/>
                </a:solidFill>
              </a:rPr>
              <a:t> - </a:t>
            </a:r>
            <a:r>
              <a:rPr lang="ru-RU" sz="8000" b="1" dirty="0">
                <a:solidFill>
                  <a:srgbClr val="6666FF"/>
                </a:solidFill>
              </a:rPr>
              <a:t>[</a:t>
            </a:r>
            <a:r>
              <a:rPr lang="ru-RU" sz="8000" b="1" dirty="0" err="1">
                <a:solidFill>
                  <a:srgbClr val="6666FF"/>
                </a:solidFill>
              </a:rPr>
              <a:t>baı</a:t>
            </a:r>
            <a:r>
              <a:rPr lang="ru-RU" sz="8000" b="1" dirty="0" smtClean="0">
                <a:solidFill>
                  <a:srgbClr val="6666FF"/>
                </a:solidFill>
              </a:rPr>
              <a:t>]</a:t>
            </a:r>
            <a:endParaRPr lang="ru-RU" sz="8000" b="1" dirty="0">
              <a:solidFill>
                <a:srgbClr val="6666FF"/>
              </a:solidFill>
            </a:endParaRPr>
          </a:p>
        </p:txBody>
      </p:sp>
      <p:pic>
        <p:nvPicPr>
          <p:cNvPr id="4" name="Picture 4" descr="http://www.fotos-top.com/items/leones-bebes-18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912461"/>
            <a:ext cx="6934200" cy="390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54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rgbClr val="000066"/>
                </a:solidFill>
              </a:rPr>
              <a:t>B</a:t>
            </a:r>
            <a:r>
              <a:rPr lang="ru-RU" sz="2800" b="1" dirty="0" err="1">
                <a:solidFill>
                  <a:srgbClr val="000066"/>
                </a:solidFill>
              </a:rPr>
              <a:t>ike</a:t>
            </a:r>
            <a:r>
              <a:rPr lang="ru-RU" sz="2800" b="1" dirty="0">
                <a:solidFill>
                  <a:srgbClr val="000066"/>
                </a:solidFill>
              </a:rPr>
              <a:t> - [</a:t>
            </a:r>
            <a:r>
              <a:rPr lang="ru-RU" sz="2800" b="1" dirty="0" err="1">
                <a:solidFill>
                  <a:srgbClr val="000066"/>
                </a:solidFill>
              </a:rPr>
              <a:t>baık</a:t>
            </a:r>
            <a:r>
              <a:rPr lang="ru-RU" sz="2800" b="1" dirty="0" smtClean="0">
                <a:solidFill>
                  <a:srgbClr val="000066"/>
                </a:solidFill>
              </a:rPr>
              <a:t>] - велосипед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66FF33"/>
                </a:solidFill>
              </a:rPr>
              <a:t>K</a:t>
            </a:r>
            <a:r>
              <a:rPr lang="ru-RU" sz="2800" b="1" dirty="0" err="1">
                <a:solidFill>
                  <a:srgbClr val="66FF33"/>
                </a:solidFill>
              </a:rPr>
              <a:t>ite</a:t>
            </a:r>
            <a:r>
              <a:rPr lang="ru-RU" sz="2800" b="1" dirty="0">
                <a:solidFill>
                  <a:srgbClr val="66FF33"/>
                </a:solidFill>
              </a:rPr>
              <a:t> - [</a:t>
            </a:r>
            <a:r>
              <a:rPr lang="ru-RU" sz="2800" b="1" dirty="0" err="1">
                <a:solidFill>
                  <a:srgbClr val="66FF33"/>
                </a:solidFill>
              </a:rPr>
              <a:t>kaıt</a:t>
            </a:r>
            <a:r>
              <a:rPr lang="ru-RU" sz="2800" b="1" dirty="0" smtClean="0">
                <a:solidFill>
                  <a:srgbClr val="66FF33"/>
                </a:solidFill>
              </a:rPr>
              <a:t>] – воздушный змей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008080"/>
                </a:solidFill>
              </a:rPr>
              <a:t>P</a:t>
            </a:r>
            <a:r>
              <a:rPr lang="ru-RU" sz="2800" b="1" dirty="0" err="1">
                <a:solidFill>
                  <a:srgbClr val="008080"/>
                </a:solidFill>
              </a:rPr>
              <a:t>ilot</a:t>
            </a:r>
            <a:r>
              <a:rPr lang="ru-RU" sz="2800" b="1" dirty="0">
                <a:solidFill>
                  <a:srgbClr val="008080"/>
                </a:solidFill>
              </a:rPr>
              <a:t> - [ʹ</a:t>
            </a:r>
            <a:r>
              <a:rPr lang="ru-RU" sz="2800" b="1" dirty="0" err="1">
                <a:solidFill>
                  <a:srgbClr val="008080"/>
                </a:solidFill>
              </a:rPr>
              <a:t>paılɒt</a:t>
            </a:r>
            <a:r>
              <a:rPr lang="ru-RU" sz="2800" b="1" dirty="0" smtClean="0">
                <a:solidFill>
                  <a:srgbClr val="008080"/>
                </a:solidFill>
              </a:rPr>
              <a:t>] - пилот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FF33CC"/>
                </a:solidFill>
              </a:rPr>
              <a:t>P</a:t>
            </a:r>
            <a:r>
              <a:rPr lang="ru-RU" sz="2800" b="1" dirty="0" err="1">
                <a:solidFill>
                  <a:srgbClr val="FF33CC"/>
                </a:solidFill>
              </a:rPr>
              <a:t>ie</a:t>
            </a:r>
            <a:r>
              <a:rPr lang="ru-RU" sz="2800" b="1" dirty="0">
                <a:solidFill>
                  <a:srgbClr val="FF33CC"/>
                </a:solidFill>
              </a:rPr>
              <a:t> - [</a:t>
            </a:r>
            <a:r>
              <a:rPr lang="ru-RU" sz="2800" b="1" dirty="0" err="1">
                <a:solidFill>
                  <a:srgbClr val="FF33CC"/>
                </a:solidFill>
              </a:rPr>
              <a:t>paı</a:t>
            </a:r>
            <a:r>
              <a:rPr lang="ru-RU" sz="2800" b="1" dirty="0" smtClean="0">
                <a:solidFill>
                  <a:srgbClr val="FF33CC"/>
                </a:solidFill>
              </a:rPr>
              <a:t>] - пирожок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92D050"/>
                </a:solidFill>
              </a:rPr>
              <a:t>F</a:t>
            </a:r>
            <a:r>
              <a:rPr lang="ru-RU" sz="2800" b="1" dirty="0" err="1">
                <a:solidFill>
                  <a:srgbClr val="92D050"/>
                </a:solidFill>
              </a:rPr>
              <a:t>ive</a:t>
            </a:r>
            <a:r>
              <a:rPr lang="ru-RU" sz="2800" b="1" dirty="0">
                <a:solidFill>
                  <a:srgbClr val="92D050"/>
                </a:solidFill>
              </a:rPr>
              <a:t> - [</a:t>
            </a:r>
            <a:r>
              <a:rPr lang="ru-RU" sz="2800" b="1" dirty="0" err="1">
                <a:solidFill>
                  <a:srgbClr val="92D050"/>
                </a:solidFill>
              </a:rPr>
              <a:t>faıv</a:t>
            </a:r>
            <a:r>
              <a:rPr lang="ru-RU" sz="2800" b="1" dirty="0" smtClean="0">
                <a:solidFill>
                  <a:srgbClr val="92D050"/>
                </a:solidFill>
              </a:rPr>
              <a:t>] - 5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FF3300"/>
                </a:solidFill>
              </a:rPr>
              <a:t>N</a:t>
            </a:r>
            <a:r>
              <a:rPr lang="ru-RU" sz="2800" b="1" dirty="0" err="1">
                <a:solidFill>
                  <a:srgbClr val="FF3300"/>
                </a:solidFill>
              </a:rPr>
              <a:t>ine</a:t>
            </a:r>
            <a:r>
              <a:rPr lang="ru-RU" sz="2800" b="1" dirty="0">
                <a:solidFill>
                  <a:srgbClr val="FF3300"/>
                </a:solidFill>
              </a:rPr>
              <a:t> - [</a:t>
            </a:r>
            <a:r>
              <a:rPr lang="ru-RU" sz="2800" b="1" dirty="0" err="1">
                <a:solidFill>
                  <a:srgbClr val="FF3300"/>
                </a:solidFill>
              </a:rPr>
              <a:t>naın</a:t>
            </a:r>
            <a:r>
              <a:rPr lang="ru-RU" sz="2800" b="1" dirty="0" smtClean="0">
                <a:solidFill>
                  <a:srgbClr val="FF3300"/>
                </a:solidFill>
              </a:rPr>
              <a:t>] - 9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009999"/>
                </a:solidFill>
              </a:rPr>
              <a:t>S</a:t>
            </a:r>
            <a:r>
              <a:rPr lang="ru-RU" sz="2800" b="1" dirty="0" err="1">
                <a:solidFill>
                  <a:srgbClr val="009999"/>
                </a:solidFill>
              </a:rPr>
              <a:t>ky</a:t>
            </a:r>
            <a:r>
              <a:rPr lang="ru-RU" sz="2800" b="1" dirty="0">
                <a:solidFill>
                  <a:srgbClr val="009999"/>
                </a:solidFill>
              </a:rPr>
              <a:t> - [</a:t>
            </a:r>
            <a:r>
              <a:rPr lang="ru-RU" sz="2800" b="1" dirty="0" err="1">
                <a:solidFill>
                  <a:srgbClr val="009999"/>
                </a:solidFill>
              </a:rPr>
              <a:t>skaı</a:t>
            </a:r>
            <a:r>
              <a:rPr lang="ru-RU" sz="2800" b="1" dirty="0" smtClean="0">
                <a:solidFill>
                  <a:srgbClr val="009999"/>
                </a:solidFill>
              </a:rPr>
              <a:t>] - небо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800080"/>
                </a:solidFill>
              </a:rPr>
              <a:t>M</a:t>
            </a:r>
            <a:r>
              <a:rPr lang="ru-RU" sz="2800" b="1" dirty="0">
                <a:solidFill>
                  <a:srgbClr val="800080"/>
                </a:solidFill>
              </a:rPr>
              <a:t>y - [</a:t>
            </a:r>
            <a:r>
              <a:rPr lang="ru-RU" sz="2800" b="1" dirty="0" err="1">
                <a:solidFill>
                  <a:srgbClr val="800080"/>
                </a:solidFill>
              </a:rPr>
              <a:t>maı</a:t>
            </a:r>
            <a:r>
              <a:rPr lang="ru-RU" sz="2800" b="1" dirty="0" smtClean="0">
                <a:solidFill>
                  <a:srgbClr val="800080"/>
                </a:solidFill>
              </a:rPr>
              <a:t>] - мой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339933"/>
                </a:solidFill>
              </a:rPr>
              <a:t>F</a:t>
            </a:r>
            <a:r>
              <a:rPr lang="ru-RU" sz="2800" b="1" dirty="0" err="1">
                <a:solidFill>
                  <a:srgbClr val="339933"/>
                </a:solidFill>
              </a:rPr>
              <a:t>ly</a:t>
            </a:r>
            <a:r>
              <a:rPr lang="ru-RU" sz="2800" b="1" dirty="0">
                <a:solidFill>
                  <a:srgbClr val="339933"/>
                </a:solidFill>
              </a:rPr>
              <a:t> - [</a:t>
            </a:r>
            <a:r>
              <a:rPr lang="ru-RU" sz="2800" b="1" dirty="0" err="1">
                <a:solidFill>
                  <a:srgbClr val="339933"/>
                </a:solidFill>
              </a:rPr>
              <a:t>flaı</a:t>
            </a:r>
            <a:r>
              <a:rPr lang="ru-RU" sz="2800" b="1" dirty="0" smtClean="0">
                <a:solidFill>
                  <a:srgbClr val="339933"/>
                </a:solidFill>
              </a:rPr>
              <a:t>] – муха, летать</a:t>
            </a: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rgbClr val="6666FF"/>
                </a:solidFill>
              </a:rPr>
              <a:t>B</a:t>
            </a:r>
            <a:r>
              <a:rPr lang="ru-RU" sz="2800" b="1" dirty="0" err="1">
                <a:solidFill>
                  <a:srgbClr val="6666FF"/>
                </a:solidFill>
              </a:rPr>
              <a:t>ye</a:t>
            </a:r>
            <a:r>
              <a:rPr lang="ru-RU" sz="2800" b="1" dirty="0">
                <a:solidFill>
                  <a:srgbClr val="6666FF"/>
                </a:solidFill>
              </a:rPr>
              <a:t> - [</a:t>
            </a:r>
            <a:r>
              <a:rPr lang="ru-RU" sz="2800" b="1" dirty="0" err="1">
                <a:solidFill>
                  <a:srgbClr val="6666FF"/>
                </a:solidFill>
              </a:rPr>
              <a:t>baı</a:t>
            </a:r>
            <a:r>
              <a:rPr lang="ru-RU" sz="2800" b="1" dirty="0" smtClean="0">
                <a:solidFill>
                  <a:srgbClr val="6666FF"/>
                </a:solidFill>
              </a:rPr>
              <a:t>] - пока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3251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FF33"/>
                </a:solidFill>
              </a:rPr>
              <a:t>K</a:t>
            </a:r>
            <a:r>
              <a:rPr lang="ru-RU" sz="8000" b="1" dirty="0" err="1" smtClean="0">
                <a:solidFill>
                  <a:srgbClr val="66FF33"/>
                </a:solidFill>
              </a:rPr>
              <a:t>ite</a:t>
            </a:r>
            <a:r>
              <a:rPr lang="ru-RU" sz="8000" b="1" dirty="0" smtClean="0">
                <a:solidFill>
                  <a:srgbClr val="66FF33"/>
                </a:solidFill>
              </a:rPr>
              <a:t> - </a:t>
            </a:r>
            <a:r>
              <a:rPr lang="ru-RU" sz="8000" b="1" dirty="0">
                <a:solidFill>
                  <a:srgbClr val="66FF33"/>
                </a:solidFill>
              </a:rPr>
              <a:t>[</a:t>
            </a:r>
            <a:r>
              <a:rPr lang="ru-RU" sz="8000" b="1" dirty="0" err="1">
                <a:solidFill>
                  <a:srgbClr val="66FF33"/>
                </a:solidFill>
              </a:rPr>
              <a:t>kaıt</a:t>
            </a:r>
            <a:r>
              <a:rPr lang="ru-RU" sz="8000" b="1" dirty="0">
                <a:solidFill>
                  <a:srgbClr val="66FF33"/>
                </a:solidFill>
              </a:rPr>
              <a:t>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2 класс\kite_for_games_farben_der_welt_screenshot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20080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5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80"/>
                </a:solidFill>
              </a:rPr>
              <a:t>P</a:t>
            </a:r>
            <a:r>
              <a:rPr lang="ru-RU" sz="8000" b="1" dirty="0" err="1" smtClean="0">
                <a:solidFill>
                  <a:srgbClr val="008080"/>
                </a:solidFill>
              </a:rPr>
              <a:t>ilot</a:t>
            </a:r>
            <a:r>
              <a:rPr lang="ru-RU" sz="8000" b="1" dirty="0" smtClean="0">
                <a:solidFill>
                  <a:srgbClr val="008080"/>
                </a:solidFill>
              </a:rPr>
              <a:t> - </a:t>
            </a:r>
            <a:r>
              <a:rPr lang="ru-RU" sz="8000" b="1" dirty="0">
                <a:solidFill>
                  <a:srgbClr val="008080"/>
                </a:solidFill>
              </a:rPr>
              <a:t>[ʹ</a:t>
            </a:r>
            <a:r>
              <a:rPr lang="ru-RU" sz="8000" b="1" dirty="0" err="1">
                <a:solidFill>
                  <a:srgbClr val="008080"/>
                </a:solidFill>
              </a:rPr>
              <a:t>paılɒt</a:t>
            </a:r>
            <a:r>
              <a:rPr lang="ru-RU" sz="8000" b="1" dirty="0">
                <a:solidFill>
                  <a:srgbClr val="008080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2 класс\pilo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691276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23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CC"/>
                </a:solidFill>
              </a:rPr>
              <a:t>P</a:t>
            </a:r>
            <a:r>
              <a:rPr lang="ru-RU" sz="8000" b="1" dirty="0" err="1" smtClean="0">
                <a:solidFill>
                  <a:srgbClr val="FF33CC"/>
                </a:solidFill>
              </a:rPr>
              <a:t>ie</a:t>
            </a:r>
            <a:r>
              <a:rPr lang="ru-RU" sz="8000" b="1" dirty="0" smtClean="0">
                <a:solidFill>
                  <a:srgbClr val="FF33CC"/>
                </a:solidFill>
              </a:rPr>
              <a:t> - </a:t>
            </a:r>
            <a:r>
              <a:rPr lang="ru-RU" sz="8000" b="1" dirty="0">
                <a:solidFill>
                  <a:srgbClr val="FF33CC"/>
                </a:solidFill>
              </a:rPr>
              <a:t>[</a:t>
            </a:r>
            <a:r>
              <a:rPr lang="ru-RU" sz="8000" b="1" dirty="0" err="1">
                <a:solidFill>
                  <a:srgbClr val="FF33CC"/>
                </a:solidFill>
              </a:rPr>
              <a:t>paı</a:t>
            </a:r>
            <a:r>
              <a:rPr lang="ru-RU" sz="8000" b="1" dirty="0">
                <a:solidFill>
                  <a:srgbClr val="FF33CC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2 класс\0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417" y="1600200"/>
            <a:ext cx="69131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2D050"/>
                </a:solidFill>
              </a:rPr>
              <a:t>F</a:t>
            </a:r>
            <a:r>
              <a:rPr lang="ru-RU" sz="8000" b="1" dirty="0" err="1" smtClean="0">
                <a:solidFill>
                  <a:srgbClr val="92D050"/>
                </a:solidFill>
              </a:rPr>
              <a:t>ive</a:t>
            </a:r>
            <a:r>
              <a:rPr lang="ru-RU" sz="8000" b="1" dirty="0" smtClean="0">
                <a:solidFill>
                  <a:srgbClr val="92D050"/>
                </a:solidFill>
              </a:rPr>
              <a:t> - </a:t>
            </a:r>
            <a:r>
              <a:rPr lang="ru-RU" sz="8000" b="1" dirty="0">
                <a:solidFill>
                  <a:srgbClr val="92D050"/>
                </a:solidFill>
              </a:rPr>
              <a:t>[</a:t>
            </a:r>
            <a:r>
              <a:rPr lang="ru-RU" sz="8000" b="1" dirty="0" err="1">
                <a:solidFill>
                  <a:srgbClr val="92D050"/>
                </a:solidFill>
              </a:rPr>
              <a:t>faıv</a:t>
            </a:r>
            <a:r>
              <a:rPr lang="ru-RU" sz="8000" b="1" dirty="0">
                <a:solidFill>
                  <a:srgbClr val="92D050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2 класс\AcHtf8fh2o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259" y="1600200"/>
            <a:ext cx="574148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16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N</a:t>
            </a:r>
            <a:r>
              <a:rPr lang="ru-RU" sz="8000" b="1" dirty="0" err="1" smtClean="0">
                <a:solidFill>
                  <a:srgbClr val="FF3300"/>
                </a:solidFill>
              </a:rPr>
              <a:t>ine</a:t>
            </a:r>
            <a:r>
              <a:rPr lang="ru-RU" sz="8000" b="1" dirty="0" smtClean="0">
                <a:solidFill>
                  <a:srgbClr val="FF3300"/>
                </a:solidFill>
              </a:rPr>
              <a:t> - </a:t>
            </a:r>
            <a:r>
              <a:rPr lang="ru-RU" sz="8000" b="1" dirty="0">
                <a:solidFill>
                  <a:srgbClr val="FF3300"/>
                </a:solidFill>
              </a:rPr>
              <a:t>[</a:t>
            </a:r>
            <a:r>
              <a:rPr lang="ru-RU" sz="8000" b="1" dirty="0" err="1">
                <a:solidFill>
                  <a:srgbClr val="FF3300"/>
                </a:solidFill>
              </a:rPr>
              <a:t>naın</a:t>
            </a:r>
            <a:r>
              <a:rPr lang="ru-RU" sz="8000" b="1" dirty="0">
                <a:solidFill>
                  <a:srgbClr val="FF3300"/>
                </a:solidFill>
              </a:rPr>
              <a:t>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2 класс\66fe74bb0bb86002e742b69facca97be_w46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2110581"/>
            <a:ext cx="4381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47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99"/>
                </a:solidFill>
              </a:rPr>
              <a:t>S</a:t>
            </a:r>
            <a:r>
              <a:rPr lang="ru-RU" sz="8000" b="1" dirty="0" err="1" smtClean="0">
                <a:solidFill>
                  <a:srgbClr val="009999"/>
                </a:solidFill>
              </a:rPr>
              <a:t>ky</a:t>
            </a:r>
            <a:r>
              <a:rPr lang="ru-RU" sz="8000" b="1" dirty="0" smtClean="0">
                <a:solidFill>
                  <a:srgbClr val="009999"/>
                </a:solidFill>
              </a:rPr>
              <a:t> - </a:t>
            </a:r>
            <a:r>
              <a:rPr lang="ru-RU" sz="8000" b="1" dirty="0">
                <a:solidFill>
                  <a:srgbClr val="009999"/>
                </a:solidFill>
              </a:rPr>
              <a:t>[</a:t>
            </a:r>
            <a:r>
              <a:rPr lang="ru-RU" sz="8000" b="1" dirty="0" err="1">
                <a:solidFill>
                  <a:srgbClr val="009999"/>
                </a:solidFill>
              </a:rPr>
              <a:t>skaı</a:t>
            </a:r>
            <a:r>
              <a:rPr lang="ru-RU" sz="8000" b="1" dirty="0">
                <a:solidFill>
                  <a:srgbClr val="009999"/>
                </a:solidFill>
              </a:rPr>
              <a:t>]</a:t>
            </a:r>
          </a:p>
        </p:txBody>
      </p:sp>
      <p:pic>
        <p:nvPicPr>
          <p:cNvPr id="7170" name="Picture 2" descr="C:\Users\комп\Desktop\АНГЛИЙСКИЙ ЯЗЫК НАЧАЛЬНАЯ ШКОЛА\ДЛЯ УРОКОВ\картинки\картинки 2 класс\109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69674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58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800080"/>
                </a:solidFill>
              </a:rPr>
              <a:t>M</a:t>
            </a:r>
            <a:r>
              <a:rPr lang="ru-RU" sz="8000" b="1" dirty="0" smtClean="0">
                <a:solidFill>
                  <a:srgbClr val="800080"/>
                </a:solidFill>
              </a:rPr>
              <a:t>y - </a:t>
            </a:r>
            <a:r>
              <a:rPr lang="ru-RU" sz="8000" b="1" dirty="0">
                <a:solidFill>
                  <a:srgbClr val="800080"/>
                </a:solidFill>
              </a:rPr>
              <a:t>[</a:t>
            </a:r>
            <a:r>
              <a:rPr lang="ru-RU" sz="8000" b="1" dirty="0" err="1">
                <a:solidFill>
                  <a:srgbClr val="800080"/>
                </a:solidFill>
              </a:rPr>
              <a:t>maı</a:t>
            </a:r>
            <a:r>
              <a:rPr lang="ru-RU" sz="8000" b="1" dirty="0">
                <a:solidFill>
                  <a:srgbClr val="800080"/>
                </a:solidFill>
              </a:rPr>
              <a:t>]</a:t>
            </a:r>
          </a:p>
        </p:txBody>
      </p:sp>
      <p:pic>
        <p:nvPicPr>
          <p:cNvPr id="4" name="Picture 4" descr="http://images.tsh.ru/pokupki/images/2014-06-28/937/93709a1ee0446aeb7d1ad6c93d2b227f/d9adda2df47e38466f52f4f6aad13de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76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39933"/>
                </a:solidFill>
              </a:rPr>
              <a:t>F</a:t>
            </a:r>
            <a:r>
              <a:rPr lang="ru-RU" sz="8000" b="1" dirty="0" err="1" smtClean="0">
                <a:solidFill>
                  <a:srgbClr val="339933"/>
                </a:solidFill>
              </a:rPr>
              <a:t>ly</a:t>
            </a:r>
            <a:r>
              <a:rPr lang="ru-RU" sz="8000" b="1" dirty="0" smtClean="0">
                <a:solidFill>
                  <a:srgbClr val="339933"/>
                </a:solidFill>
              </a:rPr>
              <a:t> - </a:t>
            </a:r>
            <a:r>
              <a:rPr lang="ru-RU" sz="8000" b="1" dirty="0">
                <a:solidFill>
                  <a:srgbClr val="339933"/>
                </a:solidFill>
              </a:rPr>
              <a:t>[</a:t>
            </a:r>
            <a:r>
              <a:rPr lang="ru-RU" sz="8000" b="1" dirty="0" err="1">
                <a:solidFill>
                  <a:srgbClr val="339933"/>
                </a:solidFill>
              </a:rPr>
              <a:t>flaı</a:t>
            </a:r>
            <a:r>
              <a:rPr lang="ru-RU" sz="8000" b="1" dirty="0">
                <a:solidFill>
                  <a:srgbClr val="339933"/>
                </a:solidFill>
              </a:rPr>
              <a:t>]</a:t>
            </a:r>
          </a:p>
        </p:txBody>
      </p:sp>
      <p:pic>
        <p:nvPicPr>
          <p:cNvPr id="4" name="Picture 2" descr="http://rezonans39.ru/img/144786611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996281"/>
            <a:ext cx="497205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9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153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Bike - [baık]</vt:lpstr>
      <vt:lpstr>Kite - [kaıt]</vt:lpstr>
      <vt:lpstr>Pilot - [ʹpaılɒt]</vt:lpstr>
      <vt:lpstr>Pie - [paı]</vt:lpstr>
      <vt:lpstr>Five - [faıv]</vt:lpstr>
      <vt:lpstr>Nine - [naın]</vt:lpstr>
      <vt:lpstr>Sky - [skaı]</vt:lpstr>
      <vt:lpstr>My - [maı]</vt:lpstr>
      <vt:lpstr>Fly - [flaı]</vt:lpstr>
      <vt:lpstr>Bye - [baı]</vt:lpstr>
      <vt:lpstr>Повторим слова и запишем их в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Bike - [baık]</dc:title>
  <dc:creator>комп</dc:creator>
  <cp:lastModifiedBy>комп</cp:lastModifiedBy>
  <cp:revision>7</cp:revision>
  <dcterms:created xsi:type="dcterms:W3CDTF">2018-03-23T05:17:26Z</dcterms:created>
  <dcterms:modified xsi:type="dcterms:W3CDTF">2019-03-06T05:43:19Z</dcterms:modified>
</cp:coreProperties>
</file>