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Повторим буквы: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err="1" smtClean="0"/>
              <a:t>Ff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err="1" smtClean="0"/>
              <a:t>Pp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err="1" smtClean="0"/>
              <a:t>Vv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b="1" dirty="0" err="1" smtClean="0"/>
              <a:t>Ww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86882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Назови звуки, которые дают эти буквы: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600" b="1" dirty="0" err="1"/>
              <a:t>Ff</a:t>
            </a:r>
            <a:endParaRPr lang="en-US" sz="6600" b="1" dirty="0"/>
          </a:p>
          <a:p>
            <a:pPr marL="0" indent="0" algn="ctr">
              <a:buNone/>
            </a:pPr>
            <a:r>
              <a:rPr lang="en-US" sz="6600" b="1" dirty="0" err="1"/>
              <a:t>Pp</a:t>
            </a:r>
            <a:endParaRPr lang="en-US" sz="6600" b="1" dirty="0"/>
          </a:p>
          <a:p>
            <a:pPr marL="0" indent="0" algn="ctr">
              <a:buNone/>
            </a:pPr>
            <a:r>
              <a:rPr lang="en-US" sz="6600" b="1" dirty="0" err="1"/>
              <a:t>Vv</a:t>
            </a:r>
            <a:endParaRPr lang="en-US" sz="6600" b="1" dirty="0"/>
          </a:p>
          <a:p>
            <a:pPr marL="0" indent="0" algn="ctr">
              <a:buNone/>
            </a:pPr>
            <a:r>
              <a:rPr lang="en-US" sz="6600" b="1" dirty="0" err="1"/>
              <a:t>Ww</a:t>
            </a:r>
            <a:endParaRPr lang="ru-RU" sz="66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9808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2D050"/>
                </a:solidFill>
              </a:rPr>
              <a:t>D</a:t>
            </a:r>
            <a:r>
              <a:rPr lang="ru-RU" sz="8000" b="1" dirty="0" err="1" smtClean="0">
                <a:solidFill>
                  <a:srgbClr val="92D050"/>
                </a:solidFill>
              </a:rPr>
              <a:t>esk</a:t>
            </a:r>
            <a:r>
              <a:rPr lang="ru-RU" sz="8000" b="1" dirty="0" smtClean="0">
                <a:solidFill>
                  <a:srgbClr val="92D050"/>
                </a:solidFill>
              </a:rPr>
              <a:t> - </a:t>
            </a:r>
            <a:r>
              <a:rPr lang="ru-RU" sz="8000" b="1" dirty="0">
                <a:solidFill>
                  <a:srgbClr val="92D050"/>
                </a:solidFill>
              </a:rPr>
              <a:t>[</a:t>
            </a:r>
            <a:r>
              <a:rPr lang="ru-RU" sz="8000" b="1" dirty="0" err="1">
                <a:solidFill>
                  <a:srgbClr val="92D050"/>
                </a:solidFill>
              </a:rPr>
              <a:t>desk</a:t>
            </a:r>
            <a:r>
              <a:rPr lang="ru-RU" sz="8000" b="1" dirty="0">
                <a:solidFill>
                  <a:srgbClr val="92D050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366bdb689b973b12f5f3a09a0d3c4f6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20" y="1600200"/>
            <a:ext cx="68055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97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FF"/>
                </a:solidFill>
              </a:rPr>
              <a:t>P</a:t>
            </a:r>
            <a:r>
              <a:rPr lang="ru-RU" sz="8000" b="1" dirty="0" err="1" smtClean="0">
                <a:solidFill>
                  <a:srgbClr val="CC00FF"/>
                </a:solidFill>
              </a:rPr>
              <a:t>en</a:t>
            </a:r>
            <a:r>
              <a:rPr lang="ru-RU" sz="8000" b="1" dirty="0" smtClean="0">
                <a:solidFill>
                  <a:srgbClr val="CC00FF"/>
                </a:solidFill>
              </a:rPr>
              <a:t> - </a:t>
            </a:r>
            <a:r>
              <a:rPr lang="ru-RU" sz="8000" b="1" dirty="0">
                <a:solidFill>
                  <a:srgbClr val="CC00FF"/>
                </a:solidFill>
              </a:rPr>
              <a:t>[</a:t>
            </a:r>
            <a:r>
              <a:rPr lang="ru-RU" sz="8000" b="1" dirty="0" err="1">
                <a:solidFill>
                  <a:srgbClr val="CC00FF"/>
                </a:solidFill>
              </a:rPr>
              <a:t>pen</a:t>
            </a:r>
            <a:r>
              <a:rPr lang="ru-RU" sz="8000" b="1" dirty="0">
                <a:solidFill>
                  <a:srgbClr val="CC00FF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101060576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00200"/>
            <a:ext cx="6552728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63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CCCC"/>
                </a:solidFill>
              </a:rPr>
              <a:t>E</a:t>
            </a:r>
            <a:r>
              <a:rPr lang="ru-RU" sz="8000" b="1" dirty="0" err="1" smtClean="0">
                <a:solidFill>
                  <a:srgbClr val="33CCCC"/>
                </a:solidFill>
              </a:rPr>
              <a:t>lf</a:t>
            </a:r>
            <a:r>
              <a:rPr lang="ru-RU" sz="8000" b="1" dirty="0" smtClean="0">
                <a:solidFill>
                  <a:srgbClr val="33CCCC"/>
                </a:solidFill>
              </a:rPr>
              <a:t> - </a:t>
            </a:r>
            <a:r>
              <a:rPr lang="ru-RU" sz="8000" b="1" dirty="0">
                <a:solidFill>
                  <a:srgbClr val="33CCCC"/>
                </a:solidFill>
              </a:rPr>
              <a:t>[</a:t>
            </a:r>
            <a:r>
              <a:rPr lang="ru-RU" sz="8000" b="1" dirty="0" err="1">
                <a:solidFill>
                  <a:srgbClr val="33CCCC"/>
                </a:solidFill>
              </a:rPr>
              <a:t>elf</a:t>
            </a:r>
            <a:r>
              <a:rPr lang="ru-RU" sz="8000" b="1" dirty="0">
                <a:solidFill>
                  <a:srgbClr val="33CCCC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86958946f7857dcad360b8ca441ec8d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00200"/>
            <a:ext cx="4608511" cy="51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78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Повторим слова и запишем их в словарь: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rgbClr val="92D050"/>
                </a:solidFill>
              </a:rPr>
              <a:t>D</a:t>
            </a:r>
            <a:r>
              <a:rPr lang="ru-RU" sz="4400" b="1" dirty="0" err="1">
                <a:solidFill>
                  <a:srgbClr val="92D050"/>
                </a:solidFill>
              </a:rPr>
              <a:t>esk</a:t>
            </a:r>
            <a:r>
              <a:rPr lang="ru-RU" sz="4400" b="1" dirty="0">
                <a:solidFill>
                  <a:srgbClr val="92D050"/>
                </a:solidFill>
              </a:rPr>
              <a:t> - [</a:t>
            </a:r>
            <a:r>
              <a:rPr lang="ru-RU" sz="4400" b="1" dirty="0" err="1">
                <a:solidFill>
                  <a:srgbClr val="92D050"/>
                </a:solidFill>
              </a:rPr>
              <a:t>desk</a:t>
            </a:r>
            <a:r>
              <a:rPr lang="ru-RU" sz="4400" b="1" dirty="0" smtClean="0">
                <a:solidFill>
                  <a:srgbClr val="92D050"/>
                </a:solidFill>
              </a:rPr>
              <a:t>] - парта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CC00FF"/>
                </a:solidFill>
              </a:rPr>
              <a:t>P</a:t>
            </a:r>
            <a:r>
              <a:rPr lang="ru-RU" sz="4400" b="1" dirty="0" err="1">
                <a:solidFill>
                  <a:srgbClr val="CC00FF"/>
                </a:solidFill>
              </a:rPr>
              <a:t>en</a:t>
            </a:r>
            <a:r>
              <a:rPr lang="ru-RU" sz="4400" b="1" dirty="0">
                <a:solidFill>
                  <a:srgbClr val="CC00FF"/>
                </a:solidFill>
              </a:rPr>
              <a:t> - [</a:t>
            </a:r>
            <a:r>
              <a:rPr lang="ru-RU" sz="4400" b="1" dirty="0" err="1">
                <a:solidFill>
                  <a:srgbClr val="CC00FF"/>
                </a:solidFill>
              </a:rPr>
              <a:t>pen</a:t>
            </a:r>
            <a:r>
              <a:rPr lang="ru-RU" sz="4400" b="1" dirty="0" smtClean="0">
                <a:solidFill>
                  <a:srgbClr val="CC00FF"/>
                </a:solidFill>
              </a:rPr>
              <a:t>] - ручка</a:t>
            </a:r>
          </a:p>
          <a:p>
            <a:pPr marL="514350" indent="-514350">
              <a:buAutoNum type="arabicPeriod"/>
            </a:pPr>
            <a:r>
              <a:rPr lang="en-US" sz="4400" b="1" dirty="0">
                <a:solidFill>
                  <a:srgbClr val="33CCCC"/>
                </a:solidFill>
              </a:rPr>
              <a:t>E</a:t>
            </a:r>
            <a:r>
              <a:rPr lang="ru-RU" sz="4400" b="1" dirty="0" err="1">
                <a:solidFill>
                  <a:srgbClr val="33CCCC"/>
                </a:solidFill>
              </a:rPr>
              <a:t>lf</a:t>
            </a:r>
            <a:r>
              <a:rPr lang="ru-RU" sz="4400" b="1" dirty="0">
                <a:solidFill>
                  <a:srgbClr val="33CCCC"/>
                </a:solidFill>
              </a:rPr>
              <a:t> - [</a:t>
            </a:r>
            <a:r>
              <a:rPr lang="ru-RU" sz="4400" b="1" dirty="0" err="1">
                <a:solidFill>
                  <a:srgbClr val="33CCCC"/>
                </a:solidFill>
              </a:rPr>
              <a:t>elf</a:t>
            </a:r>
            <a:r>
              <a:rPr lang="ru-RU" sz="4400" b="1" smtClean="0">
                <a:solidFill>
                  <a:srgbClr val="33CCCC"/>
                </a:solidFill>
              </a:rPr>
              <a:t>] - эльф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15265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366bdb689b973b12f5f3a09a0d3c4f6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20" y="1600200"/>
            <a:ext cx="68055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383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" name="Picture 2" descr="C:\Users\комп\Desktop\АНГЛИЙСКИЙ ЯЗЫК НАЧАЛЬНАЯ ШКОЛА\ДЛЯ УРОКОВ\картинки\картинки 2 класс\101060576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954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?</a:t>
            </a:r>
            <a:endParaRPr lang="ru-RU"/>
          </a:p>
        </p:txBody>
      </p:sp>
      <p:pic>
        <p:nvPicPr>
          <p:cNvPr id="4" name="Picture 2" descr="C:\Users\комп\Desktop\АНГЛИЙСКИЙ ЯЗЫК НАЧАЛЬНАЯ ШКОЛА\ДЛЯ УРОКОВ\картинки\картинки 2 класс\86958946f7857dcad360b8ca441ec8d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57" y="1600200"/>
            <a:ext cx="311788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72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Повторим буквы:</vt:lpstr>
      <vt:lpstr>Назови звуки, которые дают эти буквы:</vt:lpstr>
      <vt:lpstr>Desk - [desk]</vt:lpstr>
      <vt:lpstr>Pen - [pen]</vt:lpstr>
      <vt:lpstr>Elf - [elf]</vt:lpstr>
      <vt:lpstr>Повторим слова и запишем их в словарь: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буквы:</dc:title>
  <dc:creator>комп</dc:creator>
  <cp:lastModifiedBy>комп</cp:lastModifiedBy>
  <cp:revision>5</cp:revision>
  <dcterms:created xsi:type="dcterms:W3CDTF">2018-06-19T03:36:49Z</dcterms:created>
  <dcterms:modified xsi:type="dcterms:W3CDTF">2020-09-16T02:00:29Z</dcterms:modified>
</cp:coreProperties>
</file>