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3300"/>
    <a:srgbClr val="660066"/>
    <a:srgbClr val="008080"/>
    <a:srgbClr val="663300"/>
    <a:srgbClr val="00CC66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33FF"/>
                </a:solidFill>
              </a:rPr>
              <a:t>C</a:t>
            </a:r>
            <a:r>
              <a:rPr lang="ru-RU" sz="8000" b="1" dirty="0" err="1" smtClean="0">
                <a:solidFill>
                  <a:srgbClr val="3333FF"/>
                </a:solidFill>
              </a:rPr>
              <a:t>lown</a:t>
            </a:r>
            <a:r>
              <a:rPr lang="ru-RU" sz="8000" b="1" dirty="0" smtClean="0">
                <a:solidFill>
                  <a:srgbClr val="3333FF"/>
                </a:solidFill>
              </a:rPr>
              <a:t> - </a:t>
            </a:r>
            <a:r>
              <a:rPr lang="ru-RU" sz="8000" b="1" dirty="0">
                <a:solidFill>
                  <a:srgbClr val="3333FF"/>
                </a:solidFill>
              </a:rPr>
              <a:t>[</a:t>
            </a:r>
            <a:r>
              <a:rPr lang="ru-RU" sz="8000" b="1" dirty="0" err="1">
                <a:solidFill>
                  <a:srgbClr val="3333FF"/>
                </a:solidFill>
              </a:rPr>
              <a:t>klaʋn</a:t>
            </a:r>
            <a:r>
              <a:rPr lang="ru-RU" sz="8000" b="1" dirty="0">
                <a:solidFill>
                  <a:srgbClr val="3333FF"/>
                </a:solidFill>
              </a:rPr>
              <a:t>]</a:t>
            </a:r>
            <a:endParaRPr lang="ru-RU" sz="8000" b="1" dirty="0">
              <a:solidFill>
                <a:srgbClr val="3333FF"/>
              </a:solidFill>
            </a:endParaRP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2 класс\20171231172408494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184" y="1600200"/>
            <a:ext cx="67856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9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66"/>
                </a:solidFill>
              </a:rPr>
              <a:t>C</a:t>
            </a:r>
            <a:r>
              <a:rPr lang="ru-RU" sz="8000" b="1" dirty="0" err="1" smtClean="0">
                <a:solidFill>
                  <a:srgbClr val="00CC66"/>
                </a:solidFill>
              </a:rPr>
              <a:t>ow</a:t>
            </a:r>
            <a:r>
              <a:rPr lang="ru-RU" sz="8000" b="1" dirty="0" smtClean="0">
                <a:solidFill>
                  <a:srgbClr val="00CC66"/>
                </a:solidFill>
              </a:rPr>
              <a:t> - </a:t>
            </a:r>
            <a:r>
              <a:rPr lang="ru-RU" sz="8000" b="1" dirty="0">
                <a:solidFill>
                  <a:srgbClr val="00CC66"/>
                </a:solidFill>
              </a:rPr>
              <a:t>[</a:t>
            </a:r>
            <a:r>
              <a:rPr lang="ru-RU" sz="8000" b="1" dirty="0" err="1">
                <a:solidFill>
                  <a:srgbClr val="00CC66"/>
                </a:solidFill>
              </a:rPr>
              <a:t>kaʋ</a:t>
            </a:r>
            <a:r>
              <a:rPr lang="ru-RU" sz="8000" b="1" dirty="0">
                <a:solidFill>
                  <a:srgbClr val="00CC66"/>
                </a:solidFill>
              </a:rPr>
              <a:t>]</a:t>
            </a:r>
            <a:endParaRPr lang="ru-RU" sz="8000" b="1" dirty="0">
              <a:solidFill>
                <a:srgbClr val="00CC66"/>
              </a:solidFill>
            </a:endParaRP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2 класс\59df84882a37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62473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68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3300"/>
                </a:solidFill>
              </a:rPr>
              <a:t>B</a:t>
            </a:r>
            <a:r>
              <a:rPr lang="ru-RU" sz="8000" b="1" dirty="0" err="1" smtClean="0">
                <a:solidFill>
                  <a:srgbClr val="663300"/>
                </a:solidFill>
              </a:rPr>
              <a:t>rown</a:t>
            </a:r>
            <a:r>
              <a:rPr lang="ru-RU" sz="8000" b="1" dirty="0" smtClean="0">
                <a:solidFill>
                  <a:srgbClr val="663300"/>
                </a:solidFill>
              </a:rPr>
              <a:t> - </a:t>
            </a:r>
            <a:r>
              <a:rPr lang="ru-RU" sz="8000" b="1" dirty="0">
                <a:solidFill>
                  <a:srgbClr val="663300"/>
                </a:solidFill>
              </a:rPr>
              <a:t>[</a:t>
            </a:r>
            <a:r>
              <a:rPr lang="ru-RU" sz="8000" b="1" dirty="0" err="1">
                <a:solidFill>
                  <a:srgbClr val="663300"/>
                </a:solidFill>
              </a:rPr>
              <a:t>braʋn</a:t>
            </a:r>
            <a:r>
              <a:rPr lang="ru-RU" sz="8000" b="1" dirty="0">
                <a:solidFill>
                  <a:srgbClr val="663300"/>
                </a:solidFill>
              </a:rPr>
              <a:t>]</a:t>
            </a:r>
            <a:endParaRPr lang="ru-RU" sz="8000" b="1" dirty="0">
              <a:solidFill>
                <a:srgbClr val="663300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wildtextures-leather-Campo-lightbrow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188" y="1600200"/>
            <a:ext cx="678962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48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80"/>
                </a:solidFill>
              </a:rPr>
              <a:t>M</a:t>
            </a:r>
            <a:r>
              <a:rPr lang="ru-RU" sz="8000" b="1" dirty="0" err="1" smtClean="0">
                <a:solidFill>
                  <a:srgbClr val="008080"/>
                </a:solidFill>
              </a:rPr>
              <a:t>ouse</a:t>
            </a:r>
            <a:r>
              <a:rPr lang="ru-RU" sz="8000" b="1" dirty="0" smtClean="0">
                <a:solidFill>
                  <a:srgbClr val="008080"/>
                </a:solidFill>
              </a:rPr>
              <a:t> - </a:t>
            </a:r>
            <a:r>
              <a:rPr lang="ru-RU" sz="8000" b="1" dirty="0">
                <a:solidFill>
                  <a:srgbClr val="008080"/>
                </a:solidFill>
              </a:rPr>
              <a:t>[</a:t>
            </a:r>
            <a:r>
              <a:rPr lang="ru-RU" sz="8000" b="1" dirty="0" err="1">
                <a:solidFill>
                  <a:srgbClr val="008080"/>
                </a:solidFill>
              </a:rPr>
              <a:t>maʋs</a:t>
            </a:r>
            <a:r>
              <a:rPr lang="ru-RU" sz="8000" b="1" dirty="0">
                <a:solidFill>
                  <a:srgbClr val="008080"/>
                </a:solidFill>
              </a:rPr>
              <a:t>]</a:t>
            </a:r>
            <a:endParaRPr lang="ru-RU" sz="8000" b="1" dirty="0">
              <a:solidFill>
                <a:srgbClr val="008080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Метрогор-грызун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387" y="1600200"/>
            <a:ext cx="643322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69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0066"/>
                </a:solidFill>
              </a:rPr>
              <a:t>D</a:t>
            </a:r>
            <a:r>
              <a:rPr lang="ru-RU" sz="8000" b="1" dirty="0" err="1" smtClean="0">
                <a:solidFill>
                  <a:srgbClr val="660066"/>
                </a:solidFill>
              </a:rPr>
              <a:t>own</a:t>
            </a:r>
            <a:r>
              <a:rPr lang="ru-RU" sz="8000" b="1" dirty="0" smtClean="0">
                <a:solidFill>
                  <a:srgbClr val="660066"/>
                </a:solidFill>
              </a:rPr>
              <a:t> - </a:t>
            </a:r>
            <a:r>
              <a:rPr lang="ru-RU" sz="8000" b="1" dirty="0">
                <a:solidFill>
                  <a:srgbClr val="660066"/>
                </a:solidFill>
              </a:rPr>
              <a:t>[</a:t>
            </a:r>
            <a:r>
              <a:rPr lang="ru-RU" sz="8000" b="1" dirty="0" err="1">
                <a:solidFill>
                  <a:srgbClr val="660066"/>
                </a:solidFill>
              </a:rPr>
              <a:t>daʋn</a:t>
            </a:r>
            <a:r>
              <a:rPr lang="ru-RU" sz="8000" b="1" dirty="0">
                <a:solidFill>
                  <a:srgbClr val="660066"/>
                </a:solidFill>
              </a:rPr>
              <a:t>]</a:t>
            </a:r>
            <a:endParaRPr lang="ru-RU" sz="8000" b="1" dirty="0">
              <a:solidFill>
                <a:srgbClr val="660066"/>
              </a:solidFill>
            </a:endParaRP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2 класс\walking-down-steps-clipart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26469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6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B</a:t>
            </a:r>
            <a:r>
              <a:rPr lang="ru-RU" sz="8000" b="1" dirty="0" err="1" smtClean="0">
                <a:solidFill>
                  <a:srgbClr val="FF3300"/>
                </a:solidFill>
              </a:rPr>
              <a:t>louse</a:t>
            </a:r>
            <a:r>
              <a:rPr lang="ru-RU" sz="8000" b="1" dirty="0" smtClean="0">
                <a:solidFill>
                  <a:srgbClr val="FF3300"/>
                </a:solidFill>
              </a:rPr>
              <a:t> - </a:t>
            </a:r>
            <a:r>
              <a:rPr lang="ru-RU" sz="8000" b="1" dirty="0">
                <a:solidFill>
                  <a:srgbClr val="FF3300"/>
                </a:solidFill>
              </a:rPr>
              <a:t>[</a:t>
            </a:r>
            <a:r>
              <a:rPr lang="ru-RU" sz="8000" b="1" dirty="0" err="1">
                <a:solidFill>
                  <a:srgbClr val="FF3300"/>
                </a:solidFill>
              </a:rPr>
              <a:t>blaʋz</a:t>
            </a:r>
            <a:r>
              <a:rPr lang="ru-RU" sz="8000" b="1" dirty="0">
                <a:solidFill>
                  <a:srgbClr val="FF3300"/>
                </a:solidFill>
              </a:rPr>
              <a:t>]</a:t>
            </a:r>
            <a:endParaRPr lang="ru-RU" sz="8000" b="1" dirty="0">
              <a:solidFill>
                <a:srgbClr val="FF3300"/>
              </a:solidFill>
            </a:endParaRP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6d23855bb8f42c02f319ba6d950cf17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400600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50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CC"/>
                </a:solidFill>
              </a:rPr>
              <a:t>H</a:t>
            </a:r>
            <a:r>
              <a:rPr lang="ru-RU" sz="8000" b="1" dirty="0" err="1" smtClean="0">
                <a:solidFill>
                  <a:srgbClr val="FF33CC"/>
                </a:solidFill>
              </a:rPr>
              <a:t>ouse</a:t>
            </a:r>
            <a:r>
              <a:rPr lang="ru-RU" sz="8000" b="1" dirty="0" smtClean="0">
                <a:solidFill>
                  <a:srgbClr val="FF33CC"/>
                </a:solidFill>
              </a:rPr>
              <a:t> - </a:t>
            </a:r>
            <a:r>
              <a:rPr lang="ru-RU" sz="8000" b="1" dirty="0">
                <a:solidFill>
                  <a:srgbClr val="FF33CC"/>
                </a:solidFill>
              </a:rPr>
              <a:t>[</a:t>
            </a:r>
            <a:r>
              <a:rPr lang="ru-RU" sz="8000" b="1" dirty="0" err="1">
                <a:solidFill>
                  <a:srgbClr val="FF33CC"/>
                </a:solidFill>
              </a:rPr>
              <a:t>haʋs</a:t>
            </a:r>
            <a:r>
              <a:rPr lang="ru-RU" sz="8000" b="1" dirty="0">
                <a:solidFill>
                  <a:srgbClr val="FF33CC"/>
                </a:solidFill>
              </a:rPr>
              <a:t>]</a:t>
            </a:r>
            <a:endParaRPr lang="ru-RU" sz="8000" b="1" dirty="0">
              <a:solidFill>
                <a:srgbClr val="FF33CC"/>
              </a:solidFill>
            </a:endParaRPr>
          </a:p>
        </p:txBody>
      </p:sp>
      <p:pic>
        <p:nvPicPr>
          <p:cNvPr id="6147" name="Picture 3" descr="C:\Users\комп\Desktop\АНГЛИЙСКИЙ ЯЗЫК НАЧАЛЬНАЯ ШКОЛА\ДЛЯ УРОКОВ\картинки\картинки 2 класс\original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20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3333FF"/>
                </a:solidFill>
              </a:rPr>
              <a:t>C</a:t>
            </a:r>
            <a:r>
              <a:rPr lang="ru-RU" sz="4000" b="1" dirty="0" err="1">
                <a:solidFill>
                  <a:srgbClr val="3333FF"/>
                </a:solidFill>
              </a:rPr>
              <a:t>lown</a:t>
            </a:r>
            <a:r>
              <a:rPr lang="ru-RU" sz="4000" b="1" dirty="0">
                <a:solidFill>
                  <a:srgbClr val="3333FF"/>
                </a:solidFill>
              </a:rPr>
              <a:t> - [</a:t>
            </a:r>
            <a:r>
              <a:rPr lang="ru-RU" sz="4000" b="1" dirty="0" err="1">
                <a:solidFill>
                  <a:srgbClr val="3333FF"/>
                </a:solidFill>
              </a:rPr>
              <a:t>klaʋn</a:t>
            </a:r>
            <a:r>
              <a:rPr lang="ru-RU" sz="4000" b="1" dirty="0" smtClean="0">
                <a:solidFill>
                  <a:srgbClr val="3333FF"/>
                </a:solidFill>
              </a:rPr>
              <a:t>] - клоун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CC66"/>
                </a:solidFill>
              </a:rPr>
              <a:t>C</a:t>
            </a:r>
            <a:r>
              <a:rPr lang="ru-RU" sz="4000" b="1" dirty="0" err="1">
                <a:solidFill>
                  <a:srgbClr val="00CC66"/>
                </a:solidFill>
              </a:rPr>
              <a:t>ow</a:t>
            </a:r>
            <a:r>
              <a:rPr lang="ru-RU" sz="4000" b="1" dirty="0">
                <a:solidFill>
                  <a:srgbClr val="00CC66"/>
                </a:solidFill>
              </a:rPr>
              <a:t> - [</a:t>
            </a:r>
            <a:r>
              <a:rPr lang="ru-RU" sz="4000" b="1" dirty="0" err="1">
                <a:solidFill>
                  <a:srgbClr val="00CC66"/>
                </a:solidFill>
              </a:rPr>
              <a:t>kaʋ</a:t>
            </a:r>
            <a:r>
              <a:rPr lang="ru-RU" sz="4000" b="1" dirty="0" smtClean="0">
                <a:solidFill>
                  <a:srgbClr val="00CC66"/>
                </a:solidFill>
              </a:rPr>
              <a:t>] - корова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663300"/>
                </a:solidFill>
              </a:rPr>
              <a:t>B</a:t>
            </a:r>
            <a:r>
              <a:rPr lang="ru-RU" sz="4000" b="1" dirty="0" err="1">
                <a:solidFill>
                  <a:srgbClr val="663300"/>
                </a:solidFill>
              </a:rPr>
              <a:t>rown</a:t>
            </a:r>
            <a:r>
              <a:rPr lang="ru-RU" sz="4000" b="1" dirty="0">
                <a:solidFill>
                  <a:srgbClr val="663300"/>
                </a:solidFill>
              </a:rPr>
              <a:t> - [</a:t>
            </a:r>
            <a:r>
              <a:rPr lang="ru-RU" sz="4000" b="1" dirty="0" err="1">
                <a:solidFill>
                  <a:srgbClr val="663300"/>
                </a:solidFill>
              </a:rPr>
              <a:t>braʋn</a:t>
            </a:r>
            <a:r>
              <a:rPr lang="ru-RU" sz="4000" b="1" dirty="0" smtClean="0">
                <a:solidFill>
                  <a:srgbClr val="663300"/>
                </a:solidFill>
              </a:rPr>
              <a:t>] - коричневый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8080"/>
                </a:solidFill>
              </a:rPr>
              <a:t>M</a:t>
            </a:r>
            <a:r>
              <a:rPr lang="ru-RU" sz="4000" b="1" dirty="0" err="1">
                <a:solidFill>
                  <a:srgbClr val="008080"/>
                </a:solidFill>
              </a:rPr>
              <a:t>ouse</a:t>
            </a:r>
            <a:r>
              <a:rPr lang="ru-RU" sz="4000" b="1" dirty="0">
                <a:solidFill>
                  <a:srgbClr val="008080"/>
                </a:solidFill>
              </a:rPr>
              <a:t> - [</a:t>
            </a:r>
            <a:r>
              <a:rPr lang="ru-RU" sz="4000" b="1" dirty="0" err="1">
                <a:solidFill>
                  <a:srgbClr val="008080"/>
                </a:solidFill>
              </a:rPr>
              <a:t>maʋs</a:t>
            </a:r>
            <a:r>
              <a:rPr lang="ru-RU" sz="4000" b="1" dirty="0" smtClean="0">
                <a:solidFill>
                  <a:srgbClr val="008080"/>
                </a:solidFill>
              </a:rPr>
              <a:t>] - мышь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660066"/>
                </a:solidFill>
              </a:rPr>
              <a:t>D</a:t>
            </a:r>
            <a:r>
              <a:rPr lang="ru-RU" sz="4000" b="1" dirty="0" err="1">
                <a:solidFill>
                  <a:srgbClr val="660066"/>
                </a:solidFill>
              </a:rPr>
              <a:t>own</a:t>
            </a:r>
            <a:r>
              <a:rPr lang="ru-RU" sz="4000" b="1" dirty="0">
                <a:solidFill>
                  <a:srgbClr val="660066"/>
                </a:solidFill>
              </a:rPr>
              <a:t> - [</a:t>
            </a:r>
            <a:r>
              <a:rPr lang="ru-RU" sz="4000" b="1" dirty="0" err="1">
                <a:solidFill>
                  <a:srgbClr val="660066"/>
                </a:solidFill>
              </a:rPr>
              <a:t>daʋn</a:t>
            </a:r>
            <a:r>
              <a:rPr lang="ru-RU" sz="4000" b="1" dirty="0" smtClean="0">
                <a:solidFill>
                  <a:srgbClr val="660066"/>
                </a:solidFill>
              </a:rPr>
              <a:t>] - вниз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FF3300"/>
                </a:solidFill>
              </a:rPr>
              <a:t>B</a:t>
            </a:r>
            <a:r>
              <a:rPr lang="ru-RU" sz="4000" b="1" dirty="0" err="1">
                <a:solidFill>
                  <a:srgbClr val="FF3300"/>
                </a:solidFill>
              </a:rPr>
              <a:t>louse</a:t>
            </a:r>
            <a:r>
              <a:rPr lang="ru-RU" sz="4000" b="1" dirty="0">
                <a:solidFill>
                  <a:srgbClr val="FF3300"/>
                </a:solidFill>
              </a:rPr>
              <a:t> - [</a:t>
            </a:r>
            <a:r>
              <a:rPr lang="ru-RU" sz="4000" b="1" dirty="0" err="1">
                <a:solidFill>
                  <a:srgbClr val="FF3300"/>
                </a:solidFill>
              </a:rPr>
              <a:t>blaʋz</a:t>
            </a:r>
            <a:r>
              <a:rPr lang="ru-RU" sz="4000" b="1" dirty="0" smtClean="0">
                <a:solidFill>
                  <a:srgbClr val="FF3300"/>
                </a:solidFill>
              </a:rPr>
              <a:t>] - блузка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FF33CC"/>
                </a:solidFill>
              </a:rPr>
              <a:t>H</a:t>
            </a:r>
            <a:r>
              <a:rPr lang="ru-RU" sz="4000" b="1" dirty="0" err="1">
                <a:solidFill>
                  <a:srgbClr val="FF33CC"/>
                </a:solidFill>
              </a:rPr>
              <a:t>ouse</a:t>
            </a:r>
            <a:r>
              <a:rPr lang="ru-RU" sz="4000" b="1" dirty="0">
                <a:solidFill>
                  <a:srgbClr val="FF33CC"/>
                </a:solidFill>
              </a:rPr>
              <a:t> - [</a:t>
            </a:r>
            <a:r>
              <a:rPr lang="ru-RU" sz="4000" b="1" dirty="0" err="1">
                <a:solidFill>
                  <a:srgbClr val="FF33CC"/>
                </a:solidFill>
              </a:rPr>
              <a:t>haʋs</a:t>
            </a:r>
            <a:r>
              <a:rPr lang="ru-RU" sz="4000" b="1" dirty="0" smtClean="0">
                <a:solidFill>
                  <a:srgbClr val="FF33CC"/>
                </a:solidFill>
              </a:rPr>
              <a:t>] - дом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28274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106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Clown - [klaʋn]</vt:lpstr>
      <vt:lpstr>Cow - [kaʋ]</vt:lpstr>
      <vt:lpstr>Brown - [braʋn]</vt:lpstr>
      <vt:lpstr>Mouse - [maʋs]</vt:lpstr>
      <vt:lpstr>Down - [daʋn]</vt:lpstr>
      <vt:lpstr>Blouse - [blaʋz]</vt:lpstr>
      <vt:lpstr>House - [haʋs]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Clown - [klaʋn]</dc:title>
  <dc:creator>комп</dc:creator>
  <cp:lastModifiedBy>комп</cp:lastModifiedBy>
  <cp:revision>7</cp:revision>
  <dcterms:created xsi:type="dcterms:W3CDTF">2018-04-28T03:37:57Z</dcterms:created>
  <dcterms:modified xsi:type="dcterms:W3CDTF">2018-04-28T04:37:24Z</dcterms:modified>
</cp:coreProperties>
</file>