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669900"/>
    <a:srgbClr val="3366CC"/>
    <a:srgbClr val="5F5F5F"/>
    <a:srgbClr val="008000"/>
    <a:srgbClr val="996633"/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66"/>
                </a:solidFill>
              </a:rPr>
              <a:t>R</a:t>
            </a:r>
            <a:r>
              <a:rPr lang="ru-RU" sz="8000" b="1" dirty="0" err="1" smtClean="0">
                <a:solidFill>
                  <a:srgbClr val="00CC66"/>
                </a:solidFill>
              </a:rPr>
              <a:t>oom</a:t>
            </a:r>
            <a:r>
              <a:rPr lang="en-US" sz="8000" b="1" dirty="0" smtClean="0">
                <a:solidFill>
                  <a:srgbClr val="00CC66"/>
                </a:solidFill>
              </a:rPr>
              <a:t> - </a:t>
            </a:r>
            <a:r>
              <a:rPr lang="ru-RU" sz="8000" b="1" dirty="0" smtClean="0">
                <a:solidFill>
                  <a:srgbClr val="00CC66"/>
                </a:solidFill>
              </a:rPr>
              <a:t>[</a:t>
            </a:r>
            <a:r>
              <a:rPr lang="ru-RU" sz="8000" b="1" dirty="0" err="1" smtClean="0">
                <a:solidFill>
                  <a:srgbClr val="00CC66"/>
                </a:solidFill>
              </a:rPr>
              <a:t>ru:m</a:t>
            </a:r>
            <a:r>
              <a:rPr lang="ru-RU" sz="8000" b="1" dirty="0" smtClean="0">
                <a:solidFill>
                  <a:srgbClr val="00CC66"/>
                </a:solidFill>
              </a:rPr>
              <a:t>]</a:t>
            </a:r>
            <a:endParaRPr lang="ru-RU" sz="8000" b="1" dirty="0">
              <a:solidFill>
                <a:srgbClr val="00CC66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ld_oboi_spalnya_devochki_123434545-1200x7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60470" y="1600200"/>
            <a:ext cx="682306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33"/>
                </a:solidFill>
              </a:rPr>
              <a:t>R</a:t>
            </a:r>
            <a:r>
              <a:rPr lang="ru-RU" sz="8000" b="1" dirty="0" err="1" smtClean="0">
                <a:solidFill>
                  <a:srgbClr val="996633"/>
                </a:solidFill>
              </a:rPr>
              <a:t>oof</a:t>
            </a:r>
            <a:r>
              <a:rPr lang="en-US" sz="8000" b="1" dirty="0" smtClean="0">
                <a:solidFill>
                  <a:srgbClr val="996633"/>
                </a:solidFill>
              </a:rPr>
              <a:t> - </a:t>
            </a:r>
            <a:r>
              <a:rPr lang="ru-RU" sz="8000" b="1" dirty="0" smtClean="0">
                <a:solidFill>
                  <a:srgbClr val="996633"/>
                </a:solidFill>
              </a:rPr>
              <a:t>[</a:t>
            </a:r>
            <a:r>
              <a:rPr lang="ru-RU" sz="8000" b="1" dirty="0" err="1" smtClean="0">
                <a:solidFill>
                  <a:srgbClr val="996633"/>
                </a:solidFill>
              </a:rPr>
              <a:t>ru:f</a:t>
            </a:r>
            <a:r>
              <a:rPr lang="ru-RU" sz="8000" b="1" dirty="0" smtClean="0">
                <a:solidFill>
                  <a:srgbClr val="996633"/>
                </a:solidFill>
              </a:rPr>
              <a:t>]</a:t>
            </a:r>
            <a:endParaRPr lang="ru-RU" sz="8000" b="1" dirty="0">
              <a:solidFill>
                <a:srgbClr val="996633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57fdfdb33fe4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3312" y="1600200"/>
            <a:ext cx="709737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00"/>
                </a:solidFill>
              </a:rPr>
              <a:t>B</a:t>
            </a:r>
            <a:r>
              <a:rPr lang="ru-RU" sz="8000" b="1" dirty="0" err="1" smtClean="0">
                <a:solidFill>
                  <a:srgbClr val="008000"/>
                </a:solidFill>
              </a:rPr>
              <a:t>oot</a:t>
            </a:r>
            <a:r>
              <a:rPr lang="en-US" sz="8000" b="1" dirty="0" smtClean="0">
                <a:solidFill>
                  <a:srgbClr val="008000"/>
                </a:solidFill>
              </a:rPr>
              <a:t> - </a:t>
            </a:r>
            <a:r>
              <a:rPr lang="ru-RU" sz="8000" b="1" dirty="0" smtClean="0">
                <a:solidFill>
                  <a:srgbClr val="008000"/>
                </a:solidFill>
              </a:rPr>
              <a:t>[</a:t>
            </a:r>
            <a:r>
              <a:rPr lang="ru-RU" sz="8000" b="1" dirty="0" err="1" smtClean="0">
                <a:solidFill>
                  <a:srgbClr val="008000"/>
                </a:solidFill>
              </a:rPr>
              <a:t>bu:t</a:t>
            </a:r>
            <a:r>
              <a:rPr lang="ru-RU" sz="8000" b="1" dirty="0" smtClean="0">
                <a:solidFill>
                  <a:srgbClr val="008000"/>
                </a:solidFill>
              </a:rPr>
              <a:t>]</a:t>
            </a:r>
            <a:endParaRPr lang="ru-RU" sz="8000" b="1" dirty="0">
              <a:solidFill>
                <a:srgbClr val="008000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baa69eb50478ec88be7b0dc5e33a517a82ecc29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072229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5F5F5F"/>
                </a:solidFill>
              </a:rPr>
              <a:t>S</a:t>
            </a:r>
            <a:r>
              <a:rPr lang="ru-RU" sz="8000" b="1" dirty="0" err="1" smtClean="0">
                <a:solidFill>
                  <a:srgbClr val="5F5F5F"/>
                </a:solidFill>
              </a:rPr>
              <a:t>poon</a:t>
            </a:r>
            <a:r>
              <a:rPr lang="en-US" sz="8000" b="1" dirty="0" smtClean="0">
                <a:solidFill>
                  <a:srgbClr val="5F5F5F"/>
                </a:solidFill>
              </a:rPr>
              <a:t> - </a:t>
            </a:r>
            <a:r>
              <a:rPr lang="ru-RU" sz="8000" b="1" dirty="0" smtClean="0">
                <a:solidFill>
                  <a:srgbClr val="5F5F5F"/>
                </a:solidFill>
              </a:rPr>
              <a:t>[</a:t>
            </a:r>
            <a:r>
              <a:rPr lang="ru-RU" sz="8000" b="1" dirty="0" err="1" smtClean="0">
                <a:solidFill>
                  <a:srgbClr val="5F5F5F"/>
                </a:solidFill>
              </a:rPr>
              <a:t>spu:n</a:t>
            </a:r>
            <a:r>
              <a:rPr lang="ru-RU" sz="8000" b="1" dirty="0" smtClean="0">
                <a:solidFill>
                  <a:srgbClr val="5F5F5F"/>
                </a:solidFill>
              </a:rPr>
              <a:t>]</a:t>
            </a:r>
            <a:endParaRPr lang="ru-RU" sz="8000" b="1" dirty="0">
              <a:solidFill>
                <a:srgbClr val="5F5F5F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1661.97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66CC"/>
                </a:solidFill>
              </a:rPr>
              <a:t>M</a:t>
            </a:r>
            <a:r>
              <a:rPr lang="ru-RU" sz="8000" b="1" dirty="0" err="1" smtClean="0">
                <a:solidFill>
                  <a:srgbClr val="3366CC"/>
                </a:solidFill>
              </a:rPr>
              <a:t>oon</a:t>
            </a:r>
            <a:r>
              <a:rPr lang="en-US" sz="8000" b="1" dirty="0" smtClean="0">
                <a:solidFill>
                  <a:srgbClr val="3366CC"/>
                </a:solidFill>
              </a:rPr>
              <a:t> - </a:t>
            </a:r>
            <a:r>
              <a:rPr lang="ru-RU" sz="8000" b="1" dirty="0" smtClean="0">
                <a:solidFill>
                  <a:srgbClr val="3366CC"/>
                </a:solidFill>
              </a:rPr>
              <a:t>[</a:t>
            </a:r>
            <a:r>
              <a:rPr lang="ru-RU" sz="8000" b="1" dirty="0" err="1" smtClean="0">
                <a:solidFill>
                  <a:srgbClr val="3366CC"/>
                </a:solidFill>
              </a:rPr>
              <a:t>mu:n</a:t>
            </a:r>
            <a:r>
              <a:rPr lang="ru-RU" sz="8000" b="1" dirty="0" smtClean="0">
                <a:solidFill>
                  <a:srgbClr val="3366CC"/>
                </a:solidFill>
              </a:rPr>
              <a:t>]</a:t>
            </a:r>
            <a:endParaRPr lang="ru-RU" sz="8000" b="1" dirty="0">
              <a:solidFill>
                <a:srgbClr val="3366CC"/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962400" y="3186113"/>
          <a:ext cx="1219200" cy="485775"/>
        </p:xfrm>
        <a:graphic>
          <a:graphicData uri="http://schemas.openxmlformats.org/presentationml/2006/ole">
            <p:oleObj spid="_x0000_s5122" name="Пакет" r:id="rId3" imgW="1219320" imgH="485640" progId="Package">
              <p:embed/>
            </p:oleObj>
          </a:graphicData>
        </a:graphic>
      </p:graphicFrame>
      <p:pic>
        <p:nvPicPr>
          <p:cNvPr id="5123" name="Picture 3" descr="C:\Documents and Settings\Admin\Рабочий стол\картинки\картинки 2 класс\noch-derevya-kustarnik-nebo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9900"/>
                </a:solidFill>
              </a:rPr>
              <a:t>S</a:t>
            </a:r>
            <a:r>
              <a:rPr lang="ru-RU" sz="8000" b="1" dirty="0" err="1" smtClean="0">
                <a:solidFill>
                  <a:srgbClr val="669900"/>
                </a:solidFill>
              </a:rPr>
              <a:t>chool</a:t>
            </a:r>
            <a:r>
              <a:rPr lang="en-US" sz="8000" b="1" dirty="0" smtClean="0">
                <a:solidFill>
                  <a:srgbClr val="669900"/>
                </a:solidFill>
              </a:rPr>
              <a:t> - </a:t>
            </a:r>
            <a:r>
              <a:rPr lang="ru-RU" sz="8000" b="1" dirty="0" smtClean="0">
                <a:solidFill>
                  <a:srgbClr val="669900"/>
                </a:solidFill>
              </a:rPr>
              <a:t>[</a:t>
            </a:r>
            <a:r>
              <a:rPr lang="ru-RU" sz="8000" b="1" dirty="0" err="1" smtClean="0">
                <a:solidFill>
                  <a:srgbClr val="669900"/>
                </a:solidFill>
              </a:rPr>
              <a:t>sku:l</a:t>
            </a:r>
            <a:r>
              <a:rPr lang="ru-RU" sz="8000" b="1" dirty="0" smtClean="0">
                <a:solidFill>
                  <a:srgbClr val="669900"/>
                </a:solidFill>
              </a:rPr>
              <a:t>]</a:t>
            </a:r>
            <a:endParaRPr lang="ru-RU" sz="8000" b="1" dirty="0">
              <a:solidFill>
                <a:srgbClr val="669900"/>
              </a:solidFill>
            </a:endParaRPr>
          </a:p>
        </p:txBody>
      </p:sp>
      <p:pic>
        <p:nvPicPr>
          <p:cNvPr id="6146" name="Picture 2" descr="C:\Documents and Settings\Admin\Рабочий стол\картинки\картинки 2 класс\deti_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707236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9933FF"/>
                </a:solidFill>
              </a:rPr>
              <a:t>A</a:t>
            </a:r>
            <a:r>
              <a:rPr lang="ru-RU" sz="6000" b="1" dirty="0" err="1" smtClean="0">
                <a:solidFill>
                  <a:srgbClr val="9933FF"/>
                </a:solidFill>
              </a:rPr>
              <a:t>fternoon</a:t>
            </a:r>
            <a:r>
              <a:rPr lang="en-US" sz="6000" b="1" dirty="0" smtClean="0">
                <a:solidFill>
                  <a:srgbClr val="9933FF"/>
                </a:solidFill>
              </a:rPr>
              <a:t> - </a:t>
            </a:r>
            <a:r>
              <a:rPr lang="ru-RU" sz="6000" b="1" dirty="0" err="1" smtClean="0">
                <a:solidFill>
                  <a:srgbClr val="9933FF"/>
                </a:solidFill>
              </a:rPr>
              <a:t>[͵ɑ:ftəʹnu:n</a:t>
            </a:r>
            <a:r>
              <a:rPr lang="ru-RU" sz="6000" b="1" dirty="0" smtClean="0">
                <a:solidFill>
                  <a:srgbClr val="9933FF"/>
                </a:solidFill>
              </a:rPr>
              <a:t>]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7170" name="Picture 2" descr="C:\Documents and Settings\Admin\Рабочий стол\картинки\картинки 2 класс\kosmei-v-letniy-de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CC66"/>
                </a:solidFill>
              </a:rPr>
              <a:t>R</a:t>
            </a:r>
            <a:r>
              <a:rPr lang="ru-RU" sz="3600" b="1" dirty="0" err="1" smtClean="0">
                <a:solidFill>
                  <a:srgbClr val="00CC66"/>
                </a:solidFill>
              </a:rPr>
              <a:t>oom</a:t>
            </a:r>
            <a:r>
              <a:rPr lang="en-US" sz="3600" b="1" dirty="0" smtClean="0">
                <a:solidFill>
                  <a:srgbClr val="00CC66"/>
                </a:solidFill>
              </a:rPr>
              <a:t> - </a:t>
            </a:r>
            <a:r>
              <a:rPr lang="ru-RU" sz="3600" b="1" dirty="0" smtClean="0">
                <a:solidFill>
                  <a:srgbClr val="00CC66"/>
                </a:solidFill>
              </a:rPr>
              <a:t>[</a:t>
            </a:r>
            <a:r>
              <a:rPr lang="ru-RU" sz="3600" b="1" dirty="0" err="1" smtClean="0">
                <a:solidFill>
                  <a:srgbClr val="00CC66"/>
                </a:solidFill>
              </a:rPr>
              <a:t>ru:m</a:t>
            </a:r>
            <a:r>
              <a:rPr lang="ru-RU" sz="3600" b="1" dirty="0" smtClean="0">
                <a:solidFill>
                  <a:srgbClr val="00CC66"/>
                </a:solidFill>
              </a:rPr>
              <a:t>] - комната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6633"/>
                </a:solidFill>
              </a:rPr>
              <a:t>R</a:t>
            </a:r>
            <a:r>
              <a:rPr lang="ru-RU" sz="3600" b="1" dirty="0" err="1" smtClean="0">
                <a:solidFill>
                  <a:srgbClr val="996633"/>
                </a:solidFill>
              </a:rPr>
              <a:t>oof</a:t>
            </a:r>
            <a:r>
              <a:rPr lang="en-US" sz="3600" b="1" dirty="0" smtClean="0">
                <a:solidFill>
                  <a:srgbClr val="996633"/>
                </a:solidFill>
              </a:rPr>
              <a:t> - </a:t>
            </a:r>
            <a:r>
              <a:rPr lang="ru-RU" sz="3600" b="1" dirty="0" smtClean="0">
                <a:solidFill>
                  <a:srgbClr val="996633"/>
                </a:solidFill>
              </a:rPr>
              <a:t>[</a:t>
            </a:r>
            <a:r>
              <a:rPr lang="ru-RU" sz="3600" b="1" dirty="0" err="1" smtClean="0">
                <a:solidFill>
                  <a:srgbClr val="996633"/>
                </a:solidFill>
              </a:rPr>
              <a:t>ru:f</a:t>
            </a:r>
            <a:r>
              <a:rPr lang="ru-RU" sz="3600" b="1" dirty="0" smtClean="0">
                <a:solidFill>
                  <a:srgbClr val="996633"/>
                </a:solidFill>
              </a:rPr>
              <a:t>] - крыша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8000"/>
                </a:solidFill>
              </a:rPr>
              <a:t>B</a:t>
            </a:r>
            <a:r>
              <a:rPr lang="ru-RU" sz="3600" b="1" dirty="0" err="1" smtClean="0">
                <a:solidFill>
                  <a:srgbClr val="008000"/>
                </a:solidFill>
              </a:rPr>
              <a:t>oot</a:t>
            </a:r>
            <a:r>
              <a:rPr lang="en-US" sz="3600" b="1" dirty="0" smtClean="0">
                <a:solidFill>
                  <a:srgbClr val="008000"/>
                </a:solidFill>
              </a:rPr>
              <a:t> - </a:t>
            </a:r>
            <a:r>
              <a:rPr lang="ru-RU" sz="3600" b="1" dirty="0" smtClean="0">
                <a:solidFill>
                  <a:srgbClr val="008000"/>
                </a:solidFill>
              </a:rPr>
              <a:t>[</a:t>
            </a:r>
            <a:r>
              <a:rPr lang="ru-RU" sz="3600" b="1" dirty="0" err="1" smtClean="0">
                <a:solidFill>
                  <a:srgbClr val="008000"/>
                </a:solidFill>
              </a:rPr>
              <a:t>bu:t</a:t>
            </a:r>
            <a:r>
              <a:rPr lang="ru-RU" sz="3600" b="1" dirty="0" smtClean="0">
                <a:solidFill>
                  <a:srgbClr val="008000"/>
                </a:solidFill>
              </a:rPr>
              <a:t>] - ботинок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5F5F5F"/>
                </a:solidFill>
              </a:rPr>
              <a:t>S</a:t>
            </a:r>
            <a:r>
              <a:rPr lang="ru-RU" sz="3600" b="1" dirty="0" err="1" smtClean="0">
                <a:solidFill>
                  <a:srgbClr val="5F5F5F"/>
                </a:solidFill>
              </a:rPr>
              <a:t>poon</a:t>
            </a:r>
            <a:r>
              <a:rPr lang="en-US" sz="3600" b="1" dirty="0" smtClean="0">
                <a:solidFill>
                  <a:srgbClr val="5F5F5F"/>
                </a:solidFill>
              </a:rPr>
              <a:t> - </a:t>
            </a:r>
            <a:r>
              <a:rPr lang="ru-RU" sz="3600" b="1" dirty="0" smtClean="0">
                <a:solidFill>
                  <a:srgbClr val="5F5F5F"/>
                </a:solidFill>
              </a:rPr>
              <a:t>[</a:t>
            </a:r>
            <a:r>
              <a:rPr lang="ru-RU" sz="3600" b="1" dirty="0" err="1" smtClean="0">
                <a:solidFill>
                  <a:srgbClr val="5F5F5F"/>
                </a:solidFill>
              </a:rPr>
              <a:t>spu:n</a:t>
            </a:r>
            <a:r>
              <a:rPr lang="ru-RU" sz="3600" b="1" dirty="0" smtClean="0">
                <a:solidFill>
                  <a:srgbClr val="5F5F5F"/>
                </a:solidFill>
              </a:rPr>
              <a:t>] - ложка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3366CC"/>
                </a:solidFill>
              </a:rPr>
              <a:t>M</a:t>
            </a:r>
            <a:r>
              <a:rPr lang="ru-RU" sz="3600" b="1" dirty="0" err="1" smtClean="0">
                <a:solidFill>
                  <a:srgbClr val="3366CC"/>
                </a:solidFill>
              </a:rPr>
              <a:t>oon</a:t>
            </a:r>
            <a:r>
              <a:rPr lang="en-US" sz="3600" b="1" dirty="0" smtClean="0">
                <a:solidFill>
                  <a:srgbClr val="3366CC"/>
                </a:solidFill>
              </a:rPr>
              <a:t> - </a:t>
            </a:r>
            <a:r>
              <a:rPr lang="ru-RU" sz="3600" b="1" dirty="0" smtClean="0">
                <a:solidFill>
                  <a:srgbClr val="3366CC"/>
                </a:solidFill>
              </a:rPr>
              <a:t>[</a:t>
            </a:r>
            <a:r>
              <a:rPr lang="ru-RU" sz="3600" b="1" dirty="0" err="1" smtClean="0">
                <a:solidFill>
                  <a:srgbClr val="3366CC"/>
                </a:solidFill>
              </a:rPr>
              <a:t>mu:n</a:t>
            </a:r>
            <a:r>
              <a:rPr lang="ru-RU" sz="3600" b="1" dirty="0" smtClean="0">
                <a:solidFill>
                  <a:srgbClr val="3366CC"/>
                </a:solidFill>
              </a:rPr>
              <a:t>] - луна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669900"/>
                </a:solidFill>
              </a:rPr>
              <a:t>S</a:t>
            </a:r>
            <a:r>
              <a:rPr lang="ru-RU" sz="3600" b="1" dirty="0" err="1" smtClean="0">
                <a:solidFill>
                  <a:srgbClr val="669900"/>
                </a:solidFill>
              </a:rPr>
              <a:t>chool</a:t>
            </a:r>
            <a:r>
              <a:rPr lang="en-US" sz="3600" b="1" dirty="0" smtClean="0">
                <a:solidFill>
                  <a:srgbClr val="669900"/>
                </a:solidFill>
              </a:rPr>
              <a:t> - </a:t>
            </a:r>
            <a:r>
              <a:rPr lang="ru-RU" sz="3600" b="1" dirty="0" smtClean="0">
                <a:solidFill>
                  <a:srgbClr val="669900"/>
                </a:solidFill>
              </a:rPr>
              <a:t>[</a:t>
            </a:r>
            <a:r>
              <a:rPr lang="ru-RU" sz="3600" b="1" dirty="0" err="1" smtClean="0">
                <a:solidFill>
                  <a:srgbClr val="669900"/>
                </a:solidFill>
              </a:rPr>
              <a:t>sku:l</a:t>
            </a:r>
            <a:r>
              <a:rPr lang="ru-RU" sz="3600" b="1" dirty="0" smtClean="0">
                <a:solidFill>
                  <a:srgbClr val="669900"/>
                </a:solidFill>
              </a:rPr>
              <a:t>] - школа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9933FF"/>
                </a:solidFill>
              </a:rPr>
              <a:t>A</a:t>
            </a:r>
            <a:r>
              <a:rPr lang="ru-RU" sz="3600" b="1" dirty="0" err="1" smtClean="0">
                <a:solidFill>
                  <a:srgbClr val="9933FF"/>
                </a:solidFill>
              </a:rPr>
              <a:t>fternoon</a:t>
            </a:r>
            <a:r>
              <a:rPr lang="en-US" sz="3600" b="1" dirty="0" smtClean="0">
                <a:solidFill>
                  <a:srgbClr val="9933FF"/>
                </a:solidFill>
              </a:rPr>
              <a:t> - </a:t>
            </a:r>
            <a:r>
              <a:rPr lang="ru-RU" sz="3600" b="1" dirty="0" err="1" smtClean="0">
                <a:solidFill>
                  <a:srgbClr val="9933FF"/>
                </a:solidFill>
              </a:rPr>
              <a:t>[͵ɑ:ftəʹ</a:t>
            </a:r>
            <a:r>
              <a:rPr lang="ru-RU" sz="3600" b="1" dirty="0" err="1" smtClean="0">
                <a:solidFill>
                  <a:srgbClr val="9933FF"/>
                </a:solidFill>
              </a:rPr>
              <a:t>nu:n</a:t>
            </a:r>
            <a:r>
              <a:rPr lang="ru-RU" sz="3600" b="1" dirty="0" smtClean="0">
                <a:solidFill>
                  <a:srgbClr val="9933FF"/>
                </a:solidFill>
              </a:rPr>
              <a:t>] - день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112</Words>
  <PresentationFormat>Экран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Пакет</vt:lpstr>
      <vt:lpstr>Room - [ru:m]</vt:lpstr>
      <vt:lpstr>Roof - [ru:f]</vt:lpstr>
      <vt:lpstr>Boot - [bu:t]</vt:lpstr>
      <vt:lpstr>Spoon - [spu:n]</vt:lpstr>
      <vt:lpstr>Moon - [mu:n]</vt:lpstr>
      <vt:lpstr>School - [sku:l]</vt:lpstr>
      <vt:lpstr>Afternoon - [͵ɑ:ftəʹnu:n]</vt:lpstr>
      <vt:lpstr>Повторим слова и запишем их в словарь: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 - [ru:m]</dc:title>
  <cp:lastModifiedBy>Admin</cp:lastModifiedBy>
  <cp:revision>3</cp:revision>
  <dcterms:modified xsi:type="dcterms:W3CDTF">2018-08-01T07:19:38Z</dcterms:modified>
</cp:coreProperties>
</file>