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33CC"/>
    <a:srgbClr val="CC0099"/>
    <a:srgbClr val="9933FF"/>
    <a:srgbClr val="00CC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Повторим изученные буквы: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 err="1" smtClean="0"/>
              <a:t>Hh</a:t>
            </a:r>
            <a:endParaRPr lang="en-US" sz="6000" b="1" dirty="0" smtClean="0"/>
          </a:p>
          <a:p>
            <a:pPr marL="0" indent="0" algn="ctr">
              <a:buNone/>
            </a:pPr>
            <a:r>
              <a:rPr lang="en-US" sz="6000" b="1" dirty="0" err="1" smtClean="0"/>
              <a:t>Jj</a:t>
            </a:r>
            <a:endParaRPr lang="en-US" sz="6000" b="1" dirty="0" smtClean="0"/>
          </a:p>
          <a:p>
            <a:pPr marL="0" indent="0" algn="ctr">
              <a:buNone/>
            </a:pPr>
            <a:r>
              <a:rPr lang="en-US" sz="6000" b="1" dirty="0" err="1" smtClean="0"/>
              <a:t>Zz</a:t>
            </a:r>
            <a:endParaRPr lang="en-US" sz="6000" b="1" dirty="0" smtClean="0"/>
          </a:p>
          <a:p>
            <a:pPr marL="0" indent="0" algn="ctr">
              <a:buNone/>
            </a:pPr>
            <a:r>
              <a:rPr lang="en-US" sz="6000" b="1" dirty="0" smtClean="0"/>
              <a:t>Ii</a:t>
            </a:r>
          </a:p>
          <a:p>
            <a:pPr marL="0" indent="0" algn="ctr">
              <a:buNone/>
            </a:pPr>
            <a:endParaRPr lang="ru-RU" sz="60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 err="1" smtClean="0"/>
              <a:t>Rr</a:t>
            </a:r>
            <a:endParaRPr lang="en-US" sz="6000" b="1" dirty="0" smtClean="0"/>
          </a:p>
          <a:p>
            <a:pPr marL="0" indent="0" algn="ctr">
              <a:buNone/>
            </a:pPr>
            <a:r>
              <a:rPr lang="en-US" sz="6000" b="1" dirty="0" smtClean="0"/>
              <a:t>Cc</a:t>
            </a:r>
          </a:p>
          <a:p>
            <a:pPr marL="0" indent="0" algn="ctr">
              <a:buNone/>
            </a:pPr>
            <a:r>
              <a:rPr lang="en-US" sz="6000" b="1" dirty="0" smtClean="0"/>
              <a:t>Xx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15233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holm-derevo-oblaka-36f99b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742" y="1600200"/>
            <a:ext cx="580051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05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295286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48072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56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?</a:t>
            </a:r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Screen-shot-2012-04-11-at-12.45.18-P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527" y="1600200"/>
            <a:ext cx="682294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4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800px_COLOURBOX647113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576" y="1600200"/>
            <a:ext cx="295884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62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2709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192" y="1600200"/>
            <a:ext cx="620561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26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5" name="Picture 2" descr="C:\Users\комп\Desktop\АНГЛИЙСКИЙ ЯЗЫК НАЧАЛЬНАЯ ШКОЛА\ДЛЯ УРОКОВ\картинки\картинки 2 класс\organic-milk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комп\Desktop\АНГЛИЙСКИЙ ЯЗЫК НАЧАЛЬНАЯ ШКОЛА\ДЛЯ УРОКОВ\картинки\картинки 2 класс\holm-derevo-oblaka-36f99b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87584"/>
            <a:ext cx="4038600" cy="3151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90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6" name="Picture 2" descr="C:\Users\комп\Desktop\АНГЛИЙСКИЙ ЯЗЫК НАЧАЛЬНАЯ ШКОЛА\ДЛЯ УРОКОВ\картинки\картинки 2 класс\Screen-shot-2012-04-11-at-12.45.18-P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23690"/>
            <a:ext cx="4038600" cy="267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комп\Desktop\АНГЛИЙСКИЙ ЯЗЫК НАЧАЛЬНАЯ ШКОЛА\ДЛЯ УРОКОВ\картинки\картинки 2 класс\295286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76" y="2642457"/>
            <a:ext cx="3660648" cy="244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60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5" name="Picture 2" descr="C:\Users\комп\Desktop\АНГЛИЙСКИЙ ЯЗЫК НАЧАЛЬНАЯ ШКОЛА\ДЛЯ УРОКОВ\картинки\картинки 2 класс\800px_COLOURBOX64711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076" y="1600200"/>
            <a:ext cx="295884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комп\Desktop\АНГЛИЙСКИЙ ЯЗЫК НАЧАЛЬНАЯ ШКОЛА\ДЛЯ УРОКОВ\картинки\картинки 2 класс\2709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90439"/>
            <a:ext cx="4038600" cy="294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49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B0F0"/>
                </a:solidFill>
              </a:rPr>
              <a:t>M</a:t>
            </a:r>
            <a:r>
              <a:rPr lang="ru-RU" sz="8000" b="1" dirty="0" err="1" smtClean="0">
                <a:solidFill>
                  <a:srgbClr val="00B0F0"/>
                </a:solidFill>
              </a:rPr>
              <a:t>ilk</a:t>
            </a:r>
            <a:r>
              <a:rPr lang="en-US" sz="8000" b="1" dirty="0" smtClean="0">
                <a:solidFill>
                  <a:srgbClr val="00B0F0"/>
                </a:solidFill>
              </a:rPr>
              <a:t> - </a:t>
            </a:r>
            <a:r>
              <a:rPr lang="ru-RU" sz="8000" b="1" dirty="0">
                <a:solidFill>
                  <a:srgbClr val="00B0F0"/>
                </a:solidFill>
              </a:rPr>
              <a:t>[</a:t>
            </a:r>
            <a:r>
              <a:rPr lang="ru-RU" sz="8000" b="1" dirty="0" err="1">
                <a:solidFill>
                  <a:srgbClr val="00B0F0"/>
                </a:solidFill>
              </a:rPr>
              <a:t>mılk</a:t>
            </a:r>
            <a:r>
              <a:rPr lang="ru-RU" sz="8000" b="1" dirty="0">
                <a:solidFill>
                  <a:srgbClr val="00B0F0"/>
                </a:solidFill>
              </a:rPr>
              <a:t>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2 класс\organic-mil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76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00"/>
                </a:solidFill>
              </a:rPr>
              <a:t>H</a:t>
            </a:r>
            <a:r>
              <a:rPr lang="ru-RU" sz="8000" b="1" dirty="0" err="1" smtClean="0">
                <a:solidFill>
                  <a:srgbClr val="00CC00"/>
                </a:solidFill>
              </a:rPr>
              <a:t>ill</a:t>
            </a:r>
            <a:r>
              <a:rPr lang="ru-RU" sz="8000" b="1" dirty="0" smtClean="0">
                <a:solidFill>
                  <a:srgbClr val="00CC00"/>
                </a:solidFill>
              </a:rPr>
              <a:t> - </a:t>
            </a:r>
            <a:r>
              <a:rPr lang="ru-RU" sz="8000" b="1" dirty="0">
                <a:solidFill>
                  <a:srgbClr val="00CC00"/>
                </a:solidFill>
              </a:rPr>
              <a:t>[</a:t>
            </a:r>
            <a:r>
              <a:rPr lang="ru-RU" sz="8000" b="1" dirty="0" err="1">
                <a:solidFill>
                  <a:srgbClr val="00CC00"/>
                </a:solidFill>
              </a:rPr>
              <a:t>hıl</a:t>
            </a:r>
            <a:r>
              <a:rPr lang="ru-RU" sz="8000" b="1" dirty="0">
                <a:solidFill>
                  <a:srgbClr val="00CC00"/>
                </a:solidFill>
              </a:rPr>
              <a:t>]</a:t>
            </a: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2 класс\holm-derevo-oblaka-36f99b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00200"/>
            <a:ext cx="6480719" cy="50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13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33FF"/>
                </a:solidFill>
              </a:rPr>
              <a:t>K</a:t>
            </a:r>
            <a:r>
              <a:rPr lang="ru-RU" sz="8000" b="1" dirty="0" err="1" smtClean="0">
                <a:solidFill>
                  <a:srgbClr val="9933FF"/>
                </a:solidFill>
              </a:rPr>
              <a:t>id</a:t>
            </a:r>
            <a:r>
              <a:rPr lang="ru-RU" sz="8000" b="1" dirty="0" smtClean="0">
                <a:solidFill>
                  <a:srgbClr val="9933FF"/>
                </a:solidFill>
              </a:rPr>
              <a:t> - </a:t>
            </a:r>
            <a:r>
              <a:rPr lang="ru-RU" sz="8000" b="1" dirty="0">
                <a:solidFill>
                  <a:srgbClr val="9933FF"/>
                </a:solidFill>
              </a:rPr>
              <a:t>[</a:t>
            </a:r>
            <a:r>
              <a:rPr lang="ru-RU" sz="8000" b="1" dirty="0" err="1">
                <a:solidFill>
                  <a:srgbClr val="9933FF"/>
                </a:solidFill>
              </a:rPr>
              <a:t>kıd</a:t>
            </a:r>
            <a:r>
              <a:rPr lang="ru-RU" sz="8000" b="1" dirty="0">
                <a:solidFill>
                  <a:srgbClr val="9933FF"/>
                </a:solidFill>
              </a:rPr>
              <a:t>]</a:t>
            </a: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2 класс\295286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6048672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00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0099"/>
                </a:solidFill>
              </a:rPr>
              <a:t>P</a:t>
            </a:r>
            <a:r>
              <a:rPr lang="ru-RU" sz="8000" b="1" dirty="0" err="1" smtClean="0">
                <a:solidFill>
                  <a:srgbClr val="CC0099"/>
                </a:solidFill>
              </a:rPr>
              <a:t>ig</a:t>
            </a:r>
            <a:r>
              <a:rPr lang="ru-RU" sz="8000" b="1" dirty="0" smtClean="0">
                <a:solidFill>
                  <a:srgbClr val="CC0099"/>
                </a:solidFill>
              </a:rPr>
              <a:t> - </a:t>
            </a:r>
            <a:r>
              <a:rPr lang="ru-RU" sz="8000" b="1" dirty="0">
                <a:solidFill>
                  <a:srgbClr val="CC0099"/>
                </a:solidFill>
              </a:rPr>
              <a:t>[</a:t>
            </a:r>
            <a:r>
              <a:rPr lang="ru-RU" sz="8000" b="1" dirty="0" err="1">
                <a:solidFill>
                  <a:srgbClr val="CC0099"/>
                </a:solidFill>
              </a:rPr>
              <a:t>pıg</a:t>
            </a:r>
            <a:r>
              <a:rPr lang="ru-RU" sz="8000" b="1" dirty="0">
                <a:solidFill>
                  <a:srgbClr val="CC0099"/>
                </a:solidFill>
              </a:rPr>
              <a:t>]</a:t>
            </a: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2 класс\Screen-shot-2012-04-11-at-12.45.18-P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527" y="1600200"/>
            <a:ext cx="682294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81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33CC"/>
                </a:solidFill>
              </a:rPr>
              <a:t>S</a:t>
            </a:r>
            <a:r>
              <a:rPr lang="ru-RU" sz="8000" b="1" dirty="0" err="1" smtClean="0">
                <a:solidFill>
                  <a:srgbClr val="FF33CC"/>
                </a:solidFill>
              </a:rPr>
              <a:t>ix</a:t>
            </a:r>
            <a:r>
              <a:rPr lang="ru-RU" sz="8000" b="1" dirty="0" smtClean="0">
                <a:solidFill>
                  <a:srgbClr val="FF33CC"/>
                </a:solidFill>
              </a:rPr>
              <a:t> - </a:t>
            </a:r>
            <a:r>
              <a:rPr lang="ru-RU" sz="8000" b="1" dirty="0">
                <a:solidFill>
                  <a:srgbClr val="FF33CC"/>
                </a:solidFill>
              </a:rPr>
              <a:t>[</a:t>
            </a:r>
            <a:r>
              <a:rPr lang="ru-RU" sz="8000" b="1" dirty="0" err="1">
                <a:solidFill>
                  <a:srgbClr val="FF33CC"/>
                </a:solidFill>
              </a:rPr>
              <a:t>sıks</a:t>
            </a:r>
            <a:r>
              <a:rPr lang="ru-RU" sz="8000" b="1" dirty="0">
                <a:solidFill>
                  <a:srgbClr val="FF33CC"/>
                </a:solidFill>
              </a:rPr>
              <a:t>]</a:t>
            </a: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2 класс\800px_COLOURBOX647113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576" y="1600200"/>
            <a:ext cx="295884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21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99FF"/>
                </a:solidFill>
              </a:rPr>
              <a:t>W</a:t>
            </a:r>
            <a:r>
              <a:rPr lang="ru-RU" sz="8000" b="1" dirty="0" err="1" smtClean="0">
                <a:solidFill>
                  <a:srgbClr val="0099FF"/>
                </a:solidFill>
              </a:rPr>
              <a:t>ind</a:t>
            </a:r>
            <a:r>
              <a:rPr lang="ru-RU" sz="8000" b="1" dirty="0" smtClean="0">
                <a:solidFill>
                  <a:srgbClr val="0099FF"/>
                </a:solidFill>
              </a:rPr>
              <a:t> - </a:t>
            </a:r>
            <a:r>
              <a:rPr lang="ru-RU" sz="8000" b="1" dirty="0">
                <a:solidFill>
                  <a:srgbClr val="0099FF"/>
                </a:solidFill>
              </a:rPr>
              <a:t>[</a:t>
            </a:r>
            <a:r>
              <a:rPr lang="ru-RU" sz="8000" b="1" dirty="0" err="1">
                <a:solidFill>
                  <a:srgbClr val="0099FF"/>
                </a:solidFill>
              </a:rPr>
              <a:t>wınd</a:t>
            </a:r>
            <a:r>
              <a:rPr lang="ru-RU" sz="8000" b="1" dirty="0">
                <a:solidFill>
                  <a:srgbClr val="0099FF"/>
                </a:solidFill>
              </a:rPr>
              <a:t>]</a:t>
            </a:r>
          </a:p>
        </p:txBody>
      </p:sp>
      <p:pic>
        <p:nvPicPr>
          <p:cNvPr id="6146" name="Picture 2" descr="C:\Users\комп\Desktop\АНГЛИЙСКИЙ ЯЗЫК НАЧАЛЬНАЯ ШКОЛА\ДЛЯ УРОКОВ\картинки\картинки 2 класс\2709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00200"/>
            <a:ext cx="7344816" cy="49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36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слова и запишем их в словарь: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4000" b="1" dirty="0" smtClean="0">
                <a:solidFill>
                  <a:srgbClr val="00B0F0"/>
                </a:solidFill>
              </a:rPr>
              <a:t>M</a:t>
            </a:r>
            <a:r>
              <a:rPr lang="ru-RU" sz="4000" b="1" dirty="0" err="1">
                <a:solidFill>
                  <a:srgbClr val="00B0F0"/>
                </a:solidFill>
              </a:rPr>
              <a:t>ilk</a:t>
            </a:r>
            <a:r>
              <a:rPr lang="en-US" sz="4000" b="1" dirty="0">
                <a:solidFill>
                  <a:srgbClr val="00B0F0"/>
                </a:solidFill>
              </a:rPr>
              <a:t> - </a:t>
            </a:r>
            <a:r>
              <a:rPr lang="ru-RU" sz="4000" b="1" dirty="0">
                <a:solidFill>
                  <a:srgbClr val="00B0F0"/>
                </a:solidFill>
              </a:rPr>
              <a:t>[</a:t>
            </a:r>
            <a:r>
              <a:rPr lang="ru-RU" sz="4000" b="1" dirty="0" err="1">
                <a:solidFill>
                  <a:srgbClr val="00B0F0"/>
                </a:solidFill>
              </a:rPr>
              <a:t>mılk</a:t>
            </a:r>
            <a:r>
              <a:rPr lang="ru-RU" sz="4000" b="1" dirty="0" smtClean="0">
                <a:solidFill>
                  <a:srgbClr val="00B0F0"/>
                </a:solidFill>
              </a:rPr>
              <a:t>] - молоко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00CC00"/>
                </a:solidFill>
              </a:rPr>
              <a:t>H</a:t>
            </a:r>
            <a:r>
              <a:rPr lang="ru-RU" sz="4000" b="1" dirty="0" err="1">
                <a:solidFill>
                  <a:srgbClr val="00CC00"/>
                </a:solidFill>
              </a:rPr>
              <a:t>ill</a:t>
            </a:r>
            <a:r>
              <a:rPr lang="ru-RU" sz="4000" b="1" dirty="0">
                <a:solidFill>
                  <a:srgbClr val="00CC00"/>
                </a:solidFill>
              </a:rPr>
              <a:t> - [</a:t>
            </a:r>
            <a:r>
              <a:rPr lang="ru-RU" sz="4000" b="1" dirty="0" err="1">
                <a:solidFill>
                  <a:srgbClr val="00CC00"/>
                </a:solidFill>
              </a:rPr>
              <a:t>hıl</a:t>
            </a:r>
            <a:r>
              <a:rPr lang="ru-RU" sz="4000" b="1" dirty="0" smtClean="0">
                <a:solidFill>
                  <a:srgbClr val="00CC00"/>
                </a:solidFill>
              </a:rPr>
              <a:t>] - холм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9933FF"/>
                </a:solidFill>
              </a:rPr>
              <a:t>K</a:t>
            </a:r>
            <a:r>
              <a:rPr lang="ru-RU" sz="4000" b="1" dirty="0" err="1">
                <a:solidFill>
                  <a:srgbClr val="9933FF"/>
                </a:solidFill>
              </a:rPr>
              <a:t>id</a:t>
            </a:r>
            <a:r>
              <a:rPr lang="ru-RU" sz="4000" b="1" dirty="0">
                <a:solidFill>
                  <a:srgbClr val="9933FF"/>
                </a:solidFill>
              </a:rPr>
              <a:t> - [</a:t>
            </a:r>
            <a:r>
              <a:rPr lang="ru-RU" sz="4000" b="1" dirty="0" err="1">
                <a:solidFill>
                  <a:srgbClr val="9933FF"/>
                </a:solidFill>
              </a:rPr>
              <a:t>kıd</a:t>
            </a:r>
            <a:r>
              <a:rPr lang="ru-RU" sz="4000" b="1" dirty="0" smtClean="0">
                <a:solidFill>
                  <a:srgbClr val="9933FF"/>
                </a:solidFill>
              </a:rPr>
              <a:t>] - козленок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CC0099"/>
                </a:solidFill>
              </a:rPr>
              <a:t>P</a:t>
            </a:r>
            <a:r>
              <a:rPr lang="ru-RU" sz="4000" b="1" dirty="0" err="1">
                <a:solidFill>
                  <a:srgbClr val="CC0099"/>
                </a:solidFill>
              </a:rPr>
              <a:t>ig</a:t>
            </a:r>
            <a:r>
              <a:rPr lang="ru-RU" sz="4000" b="1" dirty="0">
                <a:solidFill>
                  <a:srgbClr val="CC0099"/>
                </a:solidFill>
              </a:rPr>
              <a:t> - [</a:t>
            </a:r>
            <a:r>
              <a:rPr lang="ru-RU" sz="4000" b="1" dirty="0" err="1">
                <a:solidFill>
                  <a:srgbClr val="CC0099"/>
                </a:solidFill>
              </a:rPr>
              <a:t>pıg</a:t>
            </a:r>
            <a:r>
              <a:rPr lang="ru-RU" sz="4000" b="1" dirty="0" smtClean="0">
                <a:solidFill>
                  <a:srgbClr val="CC0099"/>
                </a:solidFill>
              </a:rPr>
              <a:t>] - свинка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FF33CC"/>
                </a:solidFill>
              </a:rPr>
              <a:t>S</a:t>
            </a:r>
            <a:r>
              <a:rPr lang="ru-RU" sz="4000" b="1" dirty="0" err="1">
                <a:solidFill>
                  <a:srgbClr val="FF33CC"/>
                </a:solidFill>
              </a:rPr>
              <a:t>ix</a:t>
            </a:r>
            <a:r>
              <a:rPr lang="ru-RU" sz="4000" b="1" dirty="0">
                <a:solidFill>
                  <a:srgbClr val="FF33CC"/>
                </a:solidFill>
              </a:rPr>
              <a:t> - [</a:t>
            </a:r>
            <a:r>
              <a:rPr lang="ru-RU" sz="4000" b="1" dirty="0" err="1">
                <a:solidFill>
                  <a:srgbClr val="FF33CC"/>
                </a:solidFill>
              </a:rPr>
              <a:t>sıks</a:t>
            </a:r>
            <a:r>
              <a:rPr lang="ru-RU" sz="4000" b="1" dirty="0" smtClean="0">
                <a:solidFill>
                  <a:srgbClr val="FF33CC"/>
                </a:solidFill>
              </a:rPr>
              <a:t>] - 6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0099FF"/>
                </a:solidFill>
              </a:rPr>
              <a:t>W</a:t>
            </a:r>
            <a:r>
              <a:rPr lang="ru-RU" sz="4000" b="1" dirty="0" err="1">
                <a:solidFill>
                  <a:srgbClr val="0099FF"/>
                </a:solidFill>
              </a:rPr>
              <a:t>ind</a:t>
            </a:r>
            <a:r>
              <a:rPr lang="ru-RU" sz="4000" b="1" dirty="0">
                <a:solidFill>
                  <a:srgbClr val="0099FF"/>
                </a:solidFill>
              </a:rPr>
              <a:t> - [</a:t>
            </a:r>
            <a:r>
              <a:rPr lang="ru-RU" sz="4000" b="1" dirty="0" err="1">
                <a:solidFill>
                  <a:srgbClr val="0099FF"/>
                </a:solidFill>
              </a:rPr>
              <a:t>wınd</a:t>
            </a:r>
            <a:r>
              <a:rPr lang="ru-RU" sz="4000" b="1" dirty="0" smtClean="0">
                <a:solidFill>
                  <a:srgbClr val="0099FF"/>
                </a:solidFill>
              </a:rPr>
              <a:t>] - ветер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3132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organic-mil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24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112</Words>
  <Application>Microsoft Office PowerPoint</Application>
  <PresentationFormat>Экран (4:3)</PresentationFormat>
  <Paragraphs>30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Повторим изученные буквы:</vt:lpstr>
      <vt:lpstr>Milk - [mılk]</vt:lpstr>
      <vt:lpstr>Hill - [hıl]</vt:lpstr>
      <vt:lpstr>Kid - [kıd]</vt:lpstr>
      <vt:lpstr>Pig - [pıg]</vt:lpstr>
      <vt:lpstr>Six - [sıks]</vt:lpstr>
      <vt:lpstr>Wind - [wınd]</vt:lpstr>
      <vt:lpstr>Повторим слова и запишем их в словарь:</vt:lpstr>
      <vt:lpstr>?</vt:lpstr>
      <vt:lpstr>?</vt:lpstr>
      <vt:lpstr>?</vt:lpstr>
      <vt:lpstr>?</vt:lpstr>
      <vt:lpstr>?</vt:lpstr>
      <vt:lpstr>?</vt:lpstr>
      <vt:lpstr>?</vt:lpstr>
      <vt:lpstr>?</vt:lpstr>
      <vt:lpstr>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Повторим изученные буквы:</dc:title>
  <dc:creator>комп</dc:creator>
  <cp:lastModifiedBy>комп</cp:lastModifiedBy>
  <cp:revision>8</cp:revision>
  <dcterms:created xsi:type="dcterms:W3CDTF">2018-06-22T03:47:02Z</dcterms:created>
  <dcterms:modified xsi:type="dcterms:W3CDTF">2020-09-23T03:08:10Z</dcterms:modified>
</cp:coreProperties>
</file>