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sldIdLst>
    <p:sldId id="260" r:id="rId2"/>
    <p:sldId id="261" r:id="rId3"/>
    <p:sldId id="257" r:id="rId4"/>
    <p:sldId id="258" r:id="rId5"/>
    <p:sldId id="259" r:id="rId6"/>
    <p:sldId id="268" r:id="rId7"/>
    <p:sldId id="256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9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064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283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756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220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411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573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458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968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0088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68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24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554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996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47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861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65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997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4B1DDA0-A31A-4241-89E3-6BD1A0F088D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E438CD-2C15-41F0-8138-BDC96BA10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406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  <p:sldLayoutId id="214748384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6888">
            <a:off x="967302" y="1197888"/>
            <a:ext cx="4682239" cy="3018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59993" y="497421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Автор проекта: 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ученик 3-а класса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Щербаков Георгий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9879" y="497421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Руководитель проекта: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учитель начальных классов</a:t>
            </a:r>
          </a:p>
          <a:p>
            <a:pPr algn="ctr"/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Тупикина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Наталья Владимировна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142318">
            <a:off x="1637119" y="724815"/>
            <a:ext cx="2304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ГКОУ СКОШИ №31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278" y="753845"/>
            <a:ext cx="4391429" cy="32935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50666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546" y="969818"/>
            <a:ext cx="24221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3 апреля 1973 года немолодой мужчина по имени Мартин Купер вышел из офиса компании </a:t>
            </a:r>
            <a:r>
              <a:rPr lang="ru-RU" sz="2000" b="1" i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Motorola</a:t>
            </a:r>
            <a:r>
              <a:rPr lang="ru-RU" sz="20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в Нью-Йорке, в руке он держал странный предмет светло-бежевого цвета, это был первый в мире мобильный телефон.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97636" y="591409"/>
            <a:ext cx="2483139" cy="5380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лет ушло на то, что бы мобильный телефон поступил в широкую продажу. Он тоже имел довольно большие размеры около 25 см и вес почти 1 кг, а стоили </a:t>
            </a:r>
            <a:r>
              <a:rPr lang="ru-RU" sz="2000" b="1" i="1" dirty="0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как </a:t>
            </a:r>
            <a:r>
              <a:rPr lang="ru-RU" sz="2000" b="1" i="1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хороший автомобиль, но все равно пользовались хорошим спросом.</a:t>
            </a:r>
            <a:endParaRPr lang="ru-RU" sz="2000" b="1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400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8676" y="544295"/>
            <a:ext cx="10086108" cy="5788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 Россию полноценная сотовая связь пришла в 1991 году,  самыми популярными телефонами были финские </a:t>
            </a:r>
            <a:r>
              <a:rPr lang="ru-RU" sz="3600" b="1" i="1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Nokia</a:t>
            </a:r>
            <a:r>
              <a:rPr lang="ru-RU" sz="3600" b="1" i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600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 тех пор мобильные телефоны сильно изменились, они позволяют при разговоре видеть собеседника, писать сообщения, передавать картинки и видео, а также использовать телефон как полноценный компьютер.</a:t>
            </a:r>
            <a:endParaRPr lang="ru-RU" sz="3600" b="1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59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9175" y="857250"/>
            <a:ext cx="10149321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Развитию телефонной связи способствовала, не только первая мировая война, где было необходимо оперативное вмешательство в боевые действия, а также потребность мирных граждан к общению и обмену информацией.</a:t>
            </a:r>
            <a:endParaRPr lang="ru-RU" sz="4000" b="1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sz="40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983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7927" y="1399309"/>
            <a:ext cx="464127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Есть вопросов миллион?</a:t>
            </a: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Нам поможет телефон!</a:t>
            </a: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Надо номер лишь набрать,</a:t>
            </a: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А потом " Алло!" сказать,</a:t>
            </a: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И невидимая нить</a:t>
            </a: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Сможет всех соединить:</a:t>
            </a: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Маму с бабушкой, с сестрой,</a:t>
            </a: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Папу с доченькой родной.</a:t>
            </a: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Может вызвать он такси,</a:t>
            </a: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И врача к нам пригласит.</a:t>
            </a: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Много функций знает он,</a:t>
            </a: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Наш помощник телефон.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734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9107" y="668838"/>
            <a:ext cx="5868051" cy="125991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>
              <a:lnSpc>
                <a:spcPct val="10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Тема проекта:</a:t>
            </a:r>
          </a:p>
          <a:p>
            <a:pPr lvl="0" algn="ctr">
              <a:lnSpc>
                <a:spcPct val="10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«История развития телефона»</a:t>
            </a:r>
          </a:p>
          <a:p>
            <a:pPr algn="ctr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6416" y="1966983"/>
            <a:ext cx="7512893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Цель: </a:t>
            </a:r>
            <a:r>
              <a:rPr lang="ru-RU" sz="2800" dirty="0" smtClean="0"/>
              <a:t>рассказать историю происхождения телефонных аппаратов.</a:t>
            </a:r>
            <a:r>
              <a:rPr lang="ru-RU" sz="2800" dirty="0"/>
              <a:t> </a:t>
            </a:r>
            <a:endParaRPr lang="ru-RU" sz="2800" b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26873" y="2959317"/>
            <a:ext cx="7980218" cy="30469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Задачи:</a:t>
            </a:r>
            <a:r>
              <a:rPr lang="ru-RU" sz="2800" dirty="0" smtClean="0"/>
              <a:t>  представить  экспонат школьного музея в виде презентации для практического применения и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/>
              <a:t>популяризация </a:t>
            </a:r>
            <a:r>
              <a:rPr lang="ru-RU" sz="2800" dirty="0"/>
              <a:t>деятельности школьного </a:t>
            </a:r>
            <a:r>
              <a:rPr lang="ru-RU" sz="2800" dirty="0" smtClean="0"/>
              <a:t>музея.</a:t>
            </a:r>
          </a:p>
          <a:p>
            <a:pPr algn="ctr"/>
            <a:endParaRPr lang="ru-RU" sz="4000" b="1" dirty="0" smtClean="0">
              <a:latin typeface="Arial" pitchFamily="34" charset="0"/>
              <a:cs typeface="Arial" pitchFamily="34" charset="0"/>
            </a:endParaRPr>
          </a:p>
          <a:p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82" y="3420141"/>
            <a:ext cx="2833786" cy="2125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962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68" y="1742776"/>
            <a:ext cx="4197172" cy="31478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237019" y="994630"/>
            <a:ext cx="646877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У меня  зазвонил телефон…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В нашем школьном музее очень много интересных  и необычных экспонатов. </a:t>
            </a:r>
            <a:r>
              <a:rPr lang="ru-RU" sz="2000" b="1" i="1" dirty="0">
                <a:solidFill>
                  <a:srgbClr val="FF0000"/>
                </a:solidFill>
              </a:rPr>
              <a:t>М</a:t>
            </a:r>
            <a:r>
              <a:rPr lang="ru-RU" sz="2000" b="1" i="1" dirty="0" smtClean="0">
                <a:solidFill>
                  <a:srgbClr val="FF0000"/>
                </a:solidFill>
              </a:rPr>
              <a:t>ое внимание привлек старинный телефонный аппарат.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Как им пользоваться, кто изобрел первые телефоны … я задумался и рассказал о своих мыслях  папе.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 Он у меня инженер-связист и уже давно помогает людям налаживать телефонную и мобильную связь. </a:t>
            </a:r>
            <a:r>
              <a:rPr lang="ru-RU" sz="2000" b="1" i="1" dirty="0">
                <a:solidFill>
                  <a:srgbClr val="FF0000"/>
                </a:solidFill>
              </a:rPr>
              <a:t>М</a:t>
            </a:r>
            <a:r>
              <a:rPr lang="ru-RU" sz="2000" b="1" i="1" dirty="0" smtClean="0">
                <a:solidFill>
                  <a:srgbClr val="FF0000"/>
                </a:solidFill>
              </a:rPr>
              <a:t>ного увлекательного рассказал о своей работе папа и посоветовал мне собрать материал об истории развития телефонной связи. Факты, которые были собраны, я оформил в виде презентации. Это поможет мне проводить экскурс в историю экспоната нашего школьного музея. И другие ребята, могут воспользоваться собранным материалом и узнать новое.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948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2990" y="669086"/>
            <a:ext cx="8447810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Первые телефоны были напрямую связаны друг с другом, провода из одного здания тянулись к другому зданию. В самом первом телефонном аппарате не было звонка — его позже изобрел помощник Белла, он же придумал начинать разговор со слова "алло", то есть </a:t>
            </a:r>
            <a:r>
              <a:rPr lang="ru-RU" sz="3200" b="1" i="1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hello</a:t>
            </a:r>
            <a:r>
              <a:rPr lang="ru-RU" sz="3200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«здравствуйте" по-английски».</a:t>
            </a:r>
            <a:endParaRPr lang="ru-RU" sz="3200" b="1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82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9175" y="758238"/>
            <a:ext cx="10230716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Всё это было не удобно и привело к появлению телефонной станции, где работали телефонисты. </a:t>
            </a:r>
            <a:endParaRPr lang="ru-RU" sz="3200" b="1" i="1" dirty="0" smtClean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Для </a:t>
            </a:r>
            <a:r>
              <a:rPr lang="ru-RU" sz="32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вызова абонента "барышня" переключала провода, чтобы соединить нужные два телефона для разговора. Разговор: «Алло, Барышня, соедините меня с …..» на долго вошло в нашу жизнь. </a:t>
            </a:r>
            <a:endParaRPr lang="ru-RU" sz="3200" b="1" dirty="0">
              <a:solidFill>
                <a:srgbClr val="00B0F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834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3925" y="709436"/>
            <a:ext cx="10575347" cy="5018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Большое применение телефонов нашло у военных. Прорывом в области создания междугородней телефонной связи стало изобретение русского военного связиста Г. Г. Игнатьева. </a:t>
            </a:r>
            <a:endParaRPr lang="ru-RU" sz="2800" b="1" i="1" dirty="0" smtClean="0">
              <a:solidFill>
                <a:srgbClr val="FFC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 </a:t>
            </a:r>
            <a:r>
              <a:rPr lang="ru-RU" sz="2800" b="1" i="1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1879—1880 он первым в мире разработал систему одновременного телеграфирования и телефонирования по одному и тому же проводу. Это позволило использовать для телефонной связи уже имеющиеся телеграфные линии. </a:t>
            </a:r>
            <a:endParaRPr lang="ru-RU" sz="2800" b="1" i="1" dirty="0" smtClean="0">
              <a:solidFill>
                <a:srgbClr val="FFC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 </a:t>
            </a:r>
            <a:r>
              <a:rPr lang="ru-RU" sz="2800" b="1" i="1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1881 году первая линия системы Игнатьева соединила две военные части, находившиеся друг от друга на расстоянии 14,5 км</a:t>
            </a:r>
            <a:r>
              <a:rPr lang="ru-RU" sz="2800" b="1" i="1" dirty="0" smtClean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ru-RU" sz="2800" b="1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257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55963" y="875479"/>
            <a:ext cx="10359737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 1882 году в Москве пользовались трехзначной нумерацией, при этом первых абонентов было всего 26. </a:t>
            </a:r>
            <a:endParaRPr lang="ru-RU" sz="3200" b="1" i="1" dirty="0" smtClean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 </a:t>
            </a:r>
            <a:r>
              <a:rPr lang="ru-RU" sz="3200" b="1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1903 году телефон установили в Кремле. Император Николай II ради такого случая прибыл в Москву. </a:t>
            </a:r>
            <a:endParaRPr lang="ru-RU" sz="3200" b="1" i="1" dirty="0" smtClean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</a:t>
            </a:r>
            <a:r>
              <a:rPr lang="ru-RU" sz="3200" b="1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января 1917 года в России было уже 232 тысячи абонентов, нумерация стала пятизначной.</a:t>
            </a:r>
            <a:endParaRPr lang="ru-RU" sz="32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964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1050" y="619328"/>
            <a:ext cx="10934700" cy="5722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 1923 началось и строительство АТС (Автоматических Телефонных Станций), которые не требовали работы телефонисток. </a:t>
            </a:r>
            <a:endParaRPr lang="ru-RU" sz="3200" b="1" i="1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Первая </a:t>
            </a:r>
            <a:r>
              <a:rPr lang="ru-RU" sz="3200" b="1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станция в СССР появилась в 1926 году в Ростове-на-Дону. Появление АТС привело к изменению внешнего вида аппаратов — на них появился диск для набора номера — он получил прозвище "вертушка". </a:t>
            </a:r>
            <a:endParaRPr lang="ru-RU" sz="3200" b="1" i="1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200" b="1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диске были цифры и буквы, потом остались только цифры, а на смену вертушке появились кнопочные аппараты.</a:t>
            </a:r>
            <a:endParaRPr lang="ru-RU" sz="32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37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399" y="748240"/>
            <a:ext cx="1069657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Calibri" panose="020F0502020204030204" pitchFamily="34" charset="0"/>
                <a:ea typeface="Calibri" panose="020F0502020204030204" pitchFamily="34" charset="0"/>
              </a:rPr>
              <a:t>            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Существует </a:t>
            </a: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версия, что первые в мире беспроводные аппараты появились вовсе не в США, а в Советском Союзе. 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     </a:t>
            </a:r>
          </a:p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          Еще </a:t>
            </a: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в 1961 году ТАСС сообщил, что радиоинженер Леонид </a:t>
            </a:r>
            <a:r>
              <a:rPr lang="ru-RU" sz="3200" b="1" i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Куприянович</a:t>
            </a: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разработал </a:t>
            </a: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образец телефона, который по радиосвязи мог передавать голос на 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расстояние  </a:t>
            </a: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25 километров. </a:t>
            </a:r>
            <a:endParaRPr lang="ru-RU" sz="3200" b="1" i="1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        Этот </a:t>
            </a: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аппарат имел очень 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большие размеры, </a:t>
            </a: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как чемодан, был тяжелый и неудобен в использовании, поэтому  развития не получил. 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439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299</TotalTime>
  <Words>701</Words>
  <Application>Microsoft Office PowerPoint</Application>
  <PresentationFormat>Широкоэкранный</PresentationFormat>
  <Paragraphs>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Garamond</vt:lpstr>
      <vt:lpstr>Times New Roman</vt:lpstr>
      <vt:lpstr>Trebuchet MS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2020-12-28T08:21:39Z</dcterms:created>
  <dcterms:modified xsi:type="dcterms:W3CDTF">2023-06-13T09:55:56Z</dcterms:modified>
</cp:coreProperties>
</file>