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6699"/>
    <a:srgbClr val="990099"/>
    <a:srgbClr val="996633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9999"/>
                </a:solidFill>
              </a:rPr>
              <a:t>A</a:t>
            </a:r>
            <a:r>
              <a:rPr lang="ru-RU" sz="7200" b="1" dirty="0" err="1" smtClean="0">
                <a:solidFill>
                  <a:srgbClr val="009999"/>
                </a:solidFill>
              </a:rPr>
              <a:t>lways</a:t>
            </a:r>
            <a:r>
              <a:rPr lang="ru-RU" sz="7200" b="1" dirty="0" smtClean="0">
                <a:solidFill>
                  <a:srgbClr val="009999"/>
                </a:solidFill>
              </a:rPr>
              <a:t> - </a:t>
            </a:r>
            <a:r>
              <a:rPr lang="ru-RU" sz="7200" b="1" dirty="0">
                <a:solidFill>
                  <a:srgbClr val="009999"/>
                </a:solidFill>
              </a:rPr>
              <a:t>[ʹ</a:t>
            </a:r>
            <a:r>
              <a:rPr lang="ru-RU" sz="7200" b="1" dirty="0" err="1">
                <a:solidFill>
                  <a:srgbClr val="009999"/>
                </a:solidFill>
              </a:rPr>
              <a:t>ɔ:lw</a:t>
            </a:r>
            <a:r>
              <a:rPr lang="ru-RU" sz="7200" b="1" dirty="0">
                <a:solidFill>
                  <a:srgbClr val="009999"/>
                </a:solidFill>
              </a:rPr>
              <a:t>(e)</a:t>
            </a:r>
            <a:r>
              <a:rPr lang="ru-RU" sz="7200" b="1" dirty="0" err="1">
                <a:solidFill>
                  <a:srgbClr val="009999"/>
                </a:solidFill>
              </a:rPr>
              <a:t>ız</a:t>
            </a:r>
            <a:r>
              <a:rPr lang="ru-RU" sz="72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32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33"/>
                </a:solidFill>
              </a:rPr>
              <a:t>N</a:t>
            </a:r>
            <a:r>
              <a:rPr lang="ru-RU" sz="8000" b="1" dirty="0" err="1" smtClean="0">
                <a:solidFill>
                  <a:srgbClr val="996633"/>
                </a:solidFill>
              </a:rPr>
              <a:t>ever</a:t>
            </a:r>
            <a:r>
              <a:rPr lang="ru-RU" sz="8000" b="1" dirty="0" smtClean="0">
                <a:solidFill>
                  <a:srgbClr val="996633"/>
                </a:solidFill>
              </a:rPr>
              <a:t> - </a:t>
            </a:r>
            <a:r>
              <a:rPr lang="ru-RU" sz="8000" b="1" dirty="0">
                <a:solidFill>
                  <a:srgbClr val="996633"/>
                </a:solidFill>
              </a:rPr>
              <a:t>[ʹ</a:t>
            </a:r>
            <a:r>
              <a:rPr lang="ru-RU" sz="8000" b="1" dirty="0" err="1">
                <a:solidFill>
                  <a:srgbClr val="996633"/>
                </a:solidFill>
              </a:rPr>
              <a:t>nevə</a:t>
            </a:r>
            <a:r>
              <a:rPr lang="ru-RU" sz="8000" b="1" dirty="0">
                <a:solidFill>
                  <a:srgbClr val="996633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Слайд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65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99"/>
                </a:solidFill>
              </a:rPr>
              <a:t>O</a:t>
            </a:r>
            <a:r>
              <a:rPr lang="ru-RU" sz="8000" b="1" dirty="0" err="1" smtClean="0">
                <a:solidFill>
                  <a:srgbClr val="990099"/>
                </a:solidFill>
              </a:rPr>
              <a:t>ften</a:t>
            </a:r>
            <a:r>
              <a:rPr lang="ru-RU" sz="8000" b="1" dirty="0" smtClean="0">
                <a:solidFill>
                  <a:srgbClr val="990099"/>
                </a:solidFill>
              </a:rPr>
              <a:t> - </a:t>
            </a:r>
            <a:r>
              <a:rPr lang="ru-RU" sz="8000" b="1" dirty="0">
                <a:solidFill>
                  <a:srgbClr val="990099"/>
                </a:solidFill>
              </a:rPr>
              <a:t>[ʹ</a:t>
            </a:r>
            <a:r>
              <a:rPr lang="ru-RU" sz="8000" b="1" dirty="0" err="1" smtClean="0">
                <a:solidFill>
                  <a:srgbClr val="990099"/>
                </a:solidFill>
              </a:rPr>
              <a:t>ɒfən</a:t>
            </a:r>
            <a:r>
              <a:rPr lang="ru-RU" sz="8000" b="1" dirty="0">
                <a:solidFill>
                  <a:srgbClr val="990099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Слайд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83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666699"/>
                </a:solidFill>
              </a:rPr>
              <a:t>S</a:t>
            </a:r>
            <a:r>
              <a:rPr lang="ru-RU" sz="6000" b="1" dirty="0" err="1" smtClean="0">
                <a:solidFill>
                  <a:srgbClr val="666699"/>
                </a:solidFill>
              </a:rPr>
              <a:t>ometimes</a:t>
            </a:r>
            <a:r>
              <a:rPr lang="ru-RU" sz="6000" b="1" dirty="0" smtClean="0">
                <a:solidFill>
                  <a:srgbClr val="666699"/>
                </a:solidFill>
              </a:rPr>
              <a:t> - </a:t>
            </a:r>
            <a:r>
              <a:rPr lang="ru-RU" sz="6000" b="1" dirty="0">
                <a:solidFill>
                  <a:srgbClr val="666699"/>
                </a:solidFill>
              </a:rPr>
              <a:t>[ʹ</a:t>
            </a:r>
            <a:r>
              <a:rPr lang="ru-RU" sz="6000" b="1" dirty="0" err="1">
                <a:solidFill>
                  <a:srgbClr val="666699"/>
                </a:solidFill>
              </a:rPr>
              <a:t>sʌmtaımz</a:t>
            </a:r>
            <a:r>
              <a:rPr lang="ru-RU" sz="6000" b="1" dirty="0">
                <a:solidFill>
                  <a:srgbClr val="666699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24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00"/>
                </a:solidFill>
              </a:rPr>
              <a:t>U</a:t>
            </a:r>
            <a:r>
              <a:rPr lang="ru-RU" sz="8000" b="1" dirty="0" err="1" smtClean="0">
                <a:solidFill>
                  <a:srgbClr val="CC0000"/>
                </a:solidFill>
              </a:rPr>
              <a:t>sually</a:t>
            </a:r>
            <a:r>
              <a:rPr lang="ru-RU" sz="8000" b="1" dirty="0" smtClean="0">
                <a:solidFill>
                  <a:srgbClr val="CC0000"/>
                </a:solidFill>
              </a:rPr>
              <a:t> - </a:t>
            </a:r>
            <a:r>
              <a:rPr lang="ru-RU" sz="8000" b="1" dirty="0">
                <a:solidFill>
                  <a:srgbClr val="CC0000"/>
                </a:solidFill>
              </a:rPr>
              <a:t>[ʹ</a:t>
            </a:r>
            <a:r>
              <a:rPr lang="ru-RU" sz="8000" b="1" dirty="0" err="1">
                <a:solidFill>
                  <a:srgbClr val="CC0000"/>
                </a:solidFill>
              </a:rPr>
              <a:t>ju:ʒʋəlı</a:t>
            </a:r>
            <a:r>
              <a:rPr lang="ru-RU" sz="8000" b="1" dirty="0">
                <a:solidFill>
                  <a:srgbClr val="CC0000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Слайд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009999"/>
                </a:solidFill>
              </a:rPr>
              <a:t>A</a:t>
            </a:r>
            <a:r>
              <a:rPr lang="ru-RU" sz="4000" b="1" dirty="0" err="1">
                <a:solidFill>
                  <a:srgbClr val="009999"/>
                </a:solidFill>
              </a:rPr>
              <a:t>lways</a:t>
            </a:r>
            <a:r>
              <a:rPr lang="ru-RU" sz="4000" b="1" dirty="0">
                <a:solidFill>
                  <a:srgbClr val="009999"/>
                </a:solidFill>
              </a:rPr>
              <a:t> - [ʹ</a:t>
            </a:r>
            <a:r>
              <a:rPr lang="ru-RU" sz="4000" b="1" dirty="0" err="1">
                <a:solidFill>
                  <a:srgbClr val="009999"/>
                </a:solidFill>
              </a:rPr>
              <a:t>ɔ:lw</a:t>
            </a:r>
            <a:r>
              <a:rPr lang="ru-RU" sz="4000" b="1" dirty="0">
                <a:solidFill>
                  <a:srgbClr val="009999"/>
                </a:solidFill>
              </a:rPr>
              <a:t>(e)</a:t>
            </a:r>
            <a:r>
              <a:rPr lang="ru-RU" sz="4000" b="1" dirty="0" err="1">
                <a:solidFill>
                  <a:srgbClr val="009999"/>
                </a:solidFill>
              </a:rPr>
              <a:t>ız</a:t>
            </a:r>
            <a:r>
              <a:rPr lang="ru-RU" sz="4000" b="1" dirty="0" smtClean="0">
                <a:solidFill>
                  <a:srgbClr val="009999"/>
                </a:solidFill>
              </a:rPr>
              <a:t>] - всегда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996633"/>
                </a:solidFill>
              </a:rPr>
              <a:t>N</a:t>
            </a:r>
            <a:r>
              <a:rPr lang="ru-RU" sz="4000" b="1" dirty="0" err="1">
                <a:solidFill>
                  <a:srgbClr val="996633"/>
                </a:solidFill>
              </a:rPr>
              <a:t>ever</a:t>
            </a:r>
            <a:r>
              <a:rPr lang="ru-RU" sz="4000" b="1" dirty="0">
                <a:solidFill>
                  <a:srgbClr val="996633"/>
                </a:solidFill>
              </a:rPr>
              <a:t> - [ʹ</a:t>
            </a:r>
            <a:r>
              <a:rPr lang="ru-RU" sz="4000" b="1" dirty="0" err="1">
                <a:solidFill>
                  <a:srgbClr val="996633"/>
                </a:solidFill>
              </a:rPr>
              <a:t>nevə</a:t>
            </a:r>
            <a:r>
              <a:rPr lang="ru-RU" sz="4000" b="1" dirty="0" smtClean="0">
                <a:solidFill>
                  <a:srgbClr val="996633"/>
                </a:solidFill>
              </a:rPr>
              <a:t>] - никогда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990099"/>
                </a:solidFill>
              </a:rPr>
              <a:t>O</a:t>
            </a:r>
            <a:r>
              <a:rPr lang="ru-RU" sz="4000" b="1" dirty="0" err="1">
                <a:solidFill>
                  <a:srgbClr val="990099"/>
                </a:solidFill>
              </a:rPr>
              <a:t>ften</a:t>
            </a:r>
            <a:r>
              <a:rPr lang="ru-RU" sz="4000" b="1" dirty="0">
                <a:solidFill>
                  <a:srgbClr val="990099"/>
                </a:solidFill>
              </a:rPr>
              <a:t> - [ʹ</a:t>
            </a:r>
            <a:r>
              <a:rPr lang="ru-RU" sz="4000" b="1" dirty="0" err="1" smtClean="0">
                <a:solidFill>
                  <a:srgbClr val="990099"/>
                </a:solidFill>
              </a:rPr>
              <a:t>ɒfən</a:t>
            </a:r>
            <a:r>
              <a:rPr lang="ru-RU" sz="4000" b="1" dirty="0" smtClean="0">
                <a:solidFill>
                  <a:srgbClr val="990099"/>
                </a:solidFill>
              </a:rPr>
              <a:t>] - часто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666699"/>
                </a:solidFill>
              </a:rPr>
              <a:t>S</a:t>
            </a:r>
            <a:r>
              <a:rPr lang="ru-RU" sz="4000" b="1" dirty="0" err="1">
                <a:solidFill>
                  <a:srgbClr val="666699"/>
                </a:solidFill>
              </a:rPr>
              <a:t>ometimes</a:t>
            </a:r>
            <a:r>
              <a:rPr lang="ru-RU" sz="4000" b="1" dirty="0">
                <a:solidFill>
                  <a:srgbClr val="666699"/>
                </a:solidFill>
              </a:rPr>
              <a:t> - [ʹ</a:t>
            </a:r>
            <a:r>
              <a:rPr lang="ru-RU" sz="4000" b="1" dirty="0" err="1">
                <a:solidFill>
                  <a:srgbClr val="666699"/>
                </a:solidFill>
              </a:rPr>
              <a:t>sʌmtaımz</a:t>
            </a:r>
            <a:r>
              <a:rPr lang="ru-RU" sz="4000" b="1" dirty="0" smtClean="0">
                <a:solidFill>
                  <a:srgbClr val="666699"/>
                </a:solidFill>
              </a:rPr>
              <a:t>] - иногда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CC0000"/>
                </a:solidFill>
              </a:rPr>
              <a:t>U</a:t>
            </a:r>
            <a:r>
              <a:rPr lang="ru-RU" sz="4000" b="1" dirty="0" err="1">
                <a:solidFill>
                  <a:srgbClr val="CC0000"/>
                </a:solidFill>
              </a:rPr>
              <a:t>sually</a:t>
            </a:r>
            <a:r>
              <a:rPr lang="ru-RU" sz="4000" b="1" dirty="0">
                <a:solidFill>
                  <a:srgbClr val="CC0000"/>
                </a:solidFill>
              </a:rPr>
              <a:t> - [ʹ</a:t>
            </a:r>
            <a:r>
              <a:rPr lang="ru-RU" sz="4000" b="1" dirty="0" err="1">
                <a:solidFill>
                  <a:srgbClr val="CC0000"/>
                </a:solidFill>
              </a:rPr>
              <a:t>ju:ʒʋəlı</a:t>
            </a:r>
            <a:r>
              <a:rPr lang="ru-RU" sz="4000" b="1" dirty="0" smtClean="0">
                <a:solidFill>
                  <a:srgbClr val="CC0000"/>
                </a:solidFill>
              </a:rPr>
              <a:t>] - обычно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91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88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Always - [ʹɔ:lw(e)ız]</vt:lpstr>
      <vt:lpstr>Never - [ʹnevə]</vt:lpstr>
      <vt:lpstr>Often - [ʹɒfən]</vt:lpstr>
      <vt:lpstr>Sometimes - [ʹsʌmtaımz]</vt:lpstr>
      <vt:lpstr>Usually - [ʹju:ʒʋəlı]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Always - [ʹɔ:lw(e)ız]</dc:title>
  <dc:creator>комп</dc:creator>
  <cp:lastModifiedBy>комп</cp:lastModifiedBy>
  <cp:revision>5</cp:revision>
  <dcterms:created xsi:type="dcterms:W3CDTF">2018-08-28T07:56:20Z</dcterms:created>
  <dcterms:modified xsi:type="dcterms:W3CDTF">2018-09-13T06:30:25Z</dcterms:modified>
</cp:coreProperties>
</file>