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9900FF"/>
    <a:srgbClr val="0066CC"/>
    <a:srgbClr val="99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>
                <a:solidFill>
                  <a:srgbClr val="00CC00"/>
                </a:solidFill>
              </a:rPr>
              <a:t>Interesting</a:t>
            </a:r>
            <a:r>
              <a:rPr lang="ru-RU" sz="6600" b="1" dirty="0" smtClean="0">
                <a:solidFill>
                  <a:srgbClr val="00CC00"/>
                </a:solidFill>
              </a:rPr>
              <a:t> - </a:t>
            </a:r>
            <a:r>
              <a:rPr lang="ru-RU" sz="6600" b="1" dirty="0">
                <a:solidFill>
                  <a:srgbClr val="00CC00"/>
                </a:solidFill>
              </a:rPr>
              <a:t>[ʹ</a:t>
            </a:r>
            <a:r>
              <a:rPr lang="ru-RU" sz="6600" b="1" dirty="0" err="1">
                <a:solidFill>
                  <a:srgbClr val="00CC00"/>
                </a:solidFill>
              </a:rPr>
              <a:t>ıntrıstıŋ</a:t>
            </a:r>
            <a:r>
              <a:rPr lang="ru-RU" sz="6600" b="1" dirty="0">
                <a:solidFill>
                  <a:srgbClr val="00CC00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7416823" cy="496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3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00"/>
                </a:solidFill>
              </a:rPr>
              <a:t>L</a:t>
            </a:r>
            <a:r>
              <a:rPr lang="ru-RU" sz="8000" b="1" dirty="0" err="1" smtClean="0">
                <a:solidFill>
                  <a:srgbClr val="990000"/>
                </a:solidFill>
              </a:rPr>
              <a:t>isten</a:t>
            </a:r>
            <a:r>
              <a:rPr lang="ru-RU" sz="8000" b="1" dirty="0" smtClean="0">
                <a:solidFill>
                  <a:srgbClr val="990000"/>
                </a:solidFill>
              </a:rPr>
              <a:t> - </a:t>
            </a:r>
            <a:r>
              <a:rPr lang="ru-RU" sz="8000" b="1" dirty="0">
                <a:solidFill>
                  <a:srgbClr val="990000"/>
                </a:solidFill>
              </a:rPr>
              <a:t>[ʹ</a:t>
            </a:r>
            <a:r>
              <a:rPr lang="ru-RU" sz="8000" b="1" dirty="0" err="1">
                <a:solidFill>
                  <a:srgbClr val="990000"/>
                </a:solidFill>
              </a:rPr>
              <a:t>lıs</a:t>
            </a:r>
            <a:r>
              <a:rPr lang="ru-RU" sz="8000" b="1" dirty="0">
                <a:solidFill>
                  <a:srgbClr val="990000"/>
                </a:solidFill>
              </a:rPr>
              <a:t>(ə)n]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00200"/>
            <a:ext cx="6768751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25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66CC"/>
                </a:solidFill>
              </a:rPr>
              <a:t>M</a:t>
            </a:r>
            <a:r>
              <a:rPr lang="ru-RU" sz="8000" b="1" dirty="0" err="1" smtClean="0">
                <a:solidFill>
                  <a:srgbClr val="0066CC"/>
                </a:solidFill>
              </a:rPr>
              <a:t>usic</a:t>
            </a:r>
            <a:r>
              <a:rPr lang="ru-RU" sz="8000" b="1" dirty="0" smtClean="0">
                <a:solidFill>
                  <a:srgbClr val="0066CC"/>
                </a:solidFill>
              </a:rPr>
              <a:t> - </a:t>
            </a:r>
            <a:r>
              <a:rPr lang="ru-RU" sz="8000" b="1" dirty="0">
                <a:solidFill>
                  <a:srgbClr val="0066CC"/>
                </a:solidFill>
              </a:rPr>
              <a:t>[ʹ</a:t>
            </a:r>
            <a:r>
              <a:rPr lang="ru-RU" sz="8000" b="1" dirty="0" err="1">
                <a:solidFill>
                  <a:srgbClr val="0066CC"/>
                </a:solidFill>
              </a:rPr>
              <a:t>mju:zık</a:t>
            </a:r>
            <a:r>
              <a:rPr lang="ru-RU" sz="8000" b="1" dirty="0">
                <a:solidFill>
                  <a:srgbClr val="0066CC"/>
                </a:solidFill>
              </a:rPr>
              <a:t>] 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128791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5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FF"/>
                </a:solidFill>
              </a:rPr>
              <a:t>P</a:t>
            </a:r>
            <a:r>
              <a:rPr lang="ru-RU" sz="8000" b="1" dirty="0" err="1" smtClean="0">
                <a:solidFill>
                  <a:srgbClr val="9900FF"/>
                </a:solidFill>
              </a:rPr>
              <a:t>iano</a:t>
            </a:r>
            <a:r>
              <a:rPr lang="ru-RU" sz="8000" b="1" dirty="0" smtClean="0">
                <a:solidFill>
                  <a:srgbClr val="9900FF"/>
                </a:solidFill>
              </a:rPr>
              <a:t> - </a:t>
            </a:r>
            <a:r>
              <a:rPr lang="ru-RU" sz="8000" b="1" dirty="0">
                <a:solidFill>
                  <a:srgbClr val="9900FF"/>
                </a:solidFill>
              </a:rPr>
              <a:t>[</a:t>
            </a:r>
            <a:r>
              <a:rPr lang="ru-RU" sz="8000" b="1" dirty="0" err="1">
                <a:solidFill>
                  <a:srgbClr val="9900FF"/>
                </a:solidFill>
              </a:rPr>
              <a:t>pıʹænəʋ</a:t>
            </a:r>
            <a:r>
              <a:rPr lang="ru-RU" sz="8000" b="1" dirty="0">
                <a:solidFill>
                  <a:srgbClr val="9900FF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8cbc6070584f10c8e5af1a3bc24956f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516" y="1600200"/>
            <a:ext cx="545296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6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9900FF"/>
                </a:solidFill>
              </a:rPr>
              <a:t>P</a:t>
            </a:r>
            <a:r>
              <a:rPr lang="ru-RU" sz="5400" b="1" dirty="0" err="1" smtClean="0">
                <a:solidFill>
                  <a:srgbClr val="9900FF"/>
                </a:solidFill>
              </a:rPr>
              <a:t>rogramme</a:t>
            </a:r>
            <a:r>
              <a:rPr lang="ru-RU" sz="5400" b="1" dirty="0" smtClean="0">
                <a:solidFill>
                  <a:srgbClr val="9900FF"/>
                </a:solidFill>
              </a:rPr>
              <a:t> - </a:t>
            </a:r>
            <a:r>
              <a:rPr lang="ru-RU" sz="5400" b="1" dirty="0">
                <a:solidFill>
                  <a:srgbClr val="9900FF"/>
                </a:solidFill>
              </a:rPr>
              <a:t>[ʹ</a:t>
            </a:r>
            <a:r>
              <a:rPr lang="ru-RU" sz="5400" b="1" dirty="0" err="1">
                <a:solidFill>
                  <a:srgbClr val="9900FF"/>
                </a:solidFill>
              </a:rPr>
              <a:t>prəʋgræm</a:t>
            </a:r>
            <a:r>
              <a:rPr lang="ru-RU" sz="5400" b="1" dirty="0">
                <a:solidFill>
                  <a:srgbClr val="9900FF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91276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4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W</a:t>
            </a:r>
            <a:r>
              <a:rPr lang="ru-RU" sz="8000" b="1" dirty="0" err="1" smtClean="0">
                <a:solidFill>
                  <a:srgbClr val="009999"/>
                </a:solidFill>
              </a:rPr>
              <a:t>ork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wɜ:k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74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98477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6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Повторим слова и запишем их в словарь: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err="1" smtClean="0">
                <a:solidFill>
                  <a:srgbClr val="00CC00"/>
                </a:solidFill>
              </a:rPr>
              <a:t>Interesting</a:t>
            </a:r>
            <a:r>
              <a:rPr lang="ru-RU" sz="3600" b="1" dirty="0" smtClean="0">
                <a:solidFill>
                  <a:srgbClr val="00CC00"/>
                </a:solidFill>
              </a:rPr>
              <a:t> </a:t>
            </a:r>
            <a:r>
              <a:rPr lang="ru-RU" sz="3600" b="1" dirty="0">
                <a:solidFill>
                  <a:srgbClr val="00CC00"/>
                </a:solidFill>
              </a:rPr>
              <a:t>- [ʹ</a:t>
            </a:r>
            <a:r>
              <a:rPr lang="ru-RU" sz="3600" b="1" dirty="0" err="1">
                <a:solidFill>
                  <a:srgbClr val="00CC00"/>
                </a:solidFill>
              </a:rPr>
              <a:t>ıntrıstıŋ</a:t>
            </a:r>
            <a:r>
              <a:rPr lang="ru-RU" sz="3600" b="1" dirty="0" smtClean="0">
                <a:solidFill>
                  <a:srgbClr val="00CC00"/>
                </a:solidFill>
              </a:rPr>
              <a:t>] - интересный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0000"/>
                </a:solidFill>
              </a:rPr>
              <a:t>L</a:t>
            </a:r>
            <a:r>
              <a:rPr lang="ru-RU" sz="3600" b="1" dirty="0" err="1">
                <a:solidFill>
                  <a:srgbClr val="990000"/>
                </a:solidFill>
              </a:rPr>
              <a:t>isten</a:t>
            </a:r>
            <a:r>
              <a:rPr lang="ru-RU" sz="3600" b="1" dirty="0">
                <a:solidFill>
                  <a:srgbClr val="990000"/>
                </a:solidFill>
              </a:rPr>
              <a:t> - [ʹ</a:t>
            </a:r>
            <a:r>
              <a:rPr lang="ru-RU" sz="3600" b="1" dirty="0" err="1">
                <a:solidFill>
                  <a:srgbClr val="990000"/>
                </a:solidFill>
              </a:rPr>
              <a:t>lıs</a:t>
            </a:r>
            <a:r>
              <a:rPr lang="ru-RU" sz="3600" b="1" dirty="0">
                <a:solidFill>
                  <a:srgbClr val="990000"/>
                </a:solidFill>
              </a:rPr>
              <a:t>(ə)n</a:t>
            </a:r>
            <a:r>
              <a:rPr lang="ru-RU" sz="3600" b="1" dirty="0" smtClean="0">
                <a:solidFill>
                  <a:srgbClr val="990000"/>
                </a:solidFill>
              </a:rPr>
              <a:t>] - слушать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66CC"/>
                </a:solidFill>
              </a:rPr>
              <a:t>M</a:t>
            </a:r>
            <a:r>
              <a:rPr lang="ru-RU" sz="3600" b="1" dirty="0" err="1">
                <a:solidFill>
                  <a:srgbClr val="0066CC"/>
                </a:solidFill>
              </a:rPr>
              <a:t>usic</a:t>
            </a:r>
            <a:r>
              <a:rPr lang="ru-RU" sz="3600" b="1" dirty="0">
                <a:solidFill>
                  <a:srgbClr val="0066CC"/>
                </a:solidFill>
              </a:rPr>
              <a:t> - [ʹ</a:t>
            </a:r>
            <a:r>
              <a:rPr lang="ru-RU" sz="3600" b="1" dirty="0" err="1">
                <a:solidFill>
                  <a:srgbClr val="0066CC"/>
                </a:solidFill>
              </a:rPr>
              <a:t>mju:zık</a:t>
            </a:r>
            <a:r>
              <a:rPr lang="ru-RU" sz="3600" b="1" dirty="0" smtClean="0">
                <a:solidFill>
                  <a:srgbClr val="0066CC"/>
                </a:solidFill>
              </a:rPr>
              <a:t>] - музыка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00FF"/>
                </a:solidFill>
              </a:rPr>
              <a:t>P</a:t>
            </a:r>
            <a:r>
              <a:rPr lang="ru-RU" sz="3600" b="1" dirty="0" err="1">
                <a:solidFill>
                  <a:srgbClr val="9900FF"/>
                </a:solidFill>
              </a:rPr>
              <a:t>iano</a:t>
            </a:r>
            <a:r>
              <a:rPr lang="ru-RU" sz="3600" b="1" dirty="0">
                <a:solidFill>
                  <a:srgbClr val="9900FF"/>
                </a:solidFill>
              </a:rPr>
              <a:t> - [</a:t>
            </a:r>
            <a:r>
              <a:rPr lang="ru-RU" sz="3600" b="1" dirty="0" err="1">
                <a:solidFill>
                  <a:srgbClr val="9900FF"/>
                </a:solidFill>
              </a:rPr>
              <a:t>pıʹænəʋ</a:t>
            </a:r>
            <a:r>
              <a:rPr lang="ru-RU" sz="3600" b="1" dirty="0" smtClean="0">
                <a:solidFill>
                  <a:srgbClr val="9900FF"/>
                </a:solidFill>
              </a:rPr>
              <a:t>] - пианино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00FF"/>
                </a:solidFill>
              </a:rPr>
              <a:t>P</a:t>
            </a:r>
            <a:r>
              <a:rPr lang="ru-RU" sz="3600" b="1" dirty="0" err="1">
                <a:solidFill>
                  <a:srgbClr val="9900FF"/>
                </a:solidFill>
              </a:rPr>
              <a:t>rogramme</a:t>
            </a:r>
            <a:r>
              <a:rPr lang="ru-RU" sz="3600" b="1" dirty="0">
                <a:solidFill>
                  <a:srgbClr val="9900FF"/>
                </a:solidFill>
              </a:rPr>
              <a:t> - [ʹ</a:t>
            </a:r>
            <a:r>
              <a:rPr lang="ru-RU" sz="3600" b="1" dirty="0" err="1">
                <a:solidFill>
                  <a:srgbClr val="9900FF"/>
                </a:solidFill>
              </a:rPr>
              <a:t>prəʋgræm</a:t>
            </a:r>
            <a:r>
              <a:rPr lang="ru-RU" sz="3600" b="1" dirty="0" smtClean="0">
                <a:solidFill>
                  <a:srgbClr val="9900FF"/>
                </a:solidFill>
              </a:rPr>
              <a:t>] - программа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9999"/>
                </a:solidFill>
              </a:rPr>
              <a:t>W</a:t>
            </a:r>
            <a:r>
              <a:rPr lang="ru-RU" sz="3600" b="1" dirty="0" err="1">
                <a:solidFill>
                  <a:srgbClr val="009999"/>
                </a:solidFill>
              </a:rPr>
              <a:t>ork</a:t>
            </a:r>
            <a:r>
              <a:rPr lang="ru-RU" sz="3600" b="1" dirty="0">
                <a:solidFill>
                  <a:srgbClr val="009999"/>
                </a:solidFill>
              </a:rPr>
              <a:t> - [</a:t>
            </a:r>
            <a:r>
              <a:rPr lang="ru-RU" sz="3600" b="1" dirty="0" err="1">
                <a:solidFill>
                  <a:srgbClr val="009999"/>
                </a:solidFill>
              </a:rPr>
              <a:t>wɜ:k</a:t>
            </a:r>
            <a:r>
              <a:rPr lang="ru-RU" sz="3600" b="1" dirty="0" smtClean="0">
                <a:solidFill>
                  <a:srgbClr val="009999"/>
                </a:solidFill>
              </a:rPr>
              <a:t>] - работать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404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Interesting - [ʹıntrıstıŋ]</vt:lpstr>
      <vt:lpstr>Listen - [ʹlıs(ə)n]</vt:lpstr>
      <vt:lpstr>Music - [ʹmju:zık] </vt:lpstr>
      <vt:lpstr>Piano - [pıʹænəʋ]</vt:lpstr>
      <vt:lpstr>Programme - [ʹprəʋgræm]</vt:lpstr>
      <vt:lpstr>Work - [wɜ:k]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Interesting - [ʹıntrıstıŋ]</dc:title>
  <dc:creator>комп</dc:creator>
  <cp:lastModifiedBy>комп</cp:lastModifiedBy>
  <cp:revision>3</cp:revision>
  <dcterms:created xsi:type="dcterms:W3CDTF">2018-08-28T08:04:00Z</dcterms:created>
  <dcterms:modified xsi:type="dcterms:W3CDTF">2018-09-05T03:36:54Z</dcterms:modified>
</cp:coreProperties>
</file>