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9900CC"/>
    <a:srgbClr val="666633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99FF"/>
                </a:solidFill>
              </a:rPr>
              <a:t>B</a:t>
            </a:r>
            <a:r>
              <a:rPr lang="ru-RU" sz="8000" b="1" dirty="0" err="1" smtClean="0">
                <a:solidFill>
                  <a:srgbClr val="9999FF"/>
                </a:solidFill>
              </a:rPr>
              <a:t>egin</a:t>
            </a:r>
            <a:r>
              <a:rPr lang="ru-RU" sz="8000" b="1" dirty="0" smtClean="0">
                <a:solidFill>
                  <a:srgbClr val="9999FF"/>
                </a:solidFill>
              </a:rPr>
              <a:t> - </a:t>
            </a:r>
            <a:r>
              <a:rPr lang="ru-RU" sz="8000" b="1" dirty="0">
                <a:solidFill>
                  <a:srgbClr val="9999FF"/>
                </a:solidFill>
              </a:rPr>
              <a:t>[</a:t>
            </a:r>
            <a:r>
              <a:rPr lang="ru-RU" sz="8000" b="1" dirty="0" err="1">
                <a:solidFill>
                  <a:srgbClr val="9999FF"/>
                </a:solidFill>
              </a:rPr>
              <a:t>bıʹgın</a:t>
            </a:r>
            <a:r>
              <a:rPr lang="ru-RU" sz="8000" b="1" dirty="0">
                <a:solidFill>
                  <a:srgbClr val="9999FF"/>
                </a:solidFill>
              </a:rPr>
              <a:t>]</a:t>
            </a: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4 класс\Слайд1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36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b="1" dirty="0" smtClean="0">
                <a:solidFill>
                  <a:srgbClr val="666633"/>
                </a:solidFill>
              </a:rPr>
              <a:t>B</a:t>
            </a:r>
            <a:r>
              <a:rPr lang="ru-RU" sz="6600" b="1" dirty="0" err="1" smtClean="0">
                <a:solidFill>
                  <a:srgbClr val="666633"/>
                </a:solidFill>
              </a:rPr>
              <a:t>reakfast</a:t>
            </a:r>
            <a:r>
              <a:rPr lang="ru-RU" sz="6600" b="1" dirty="0" smtClean="0">
                <a:solidFill>
                  <a:srgbClr val="666633"/>
                </a:solidFill>
              </a:rPr>
              <a:t> - </a:t>
            </a:r>
            <a:r>
              <a:rPr lang="ru-RU" sz="6600" b="1" dirty="0">
                <a:solidFill>
                  <a:srgbClr val="666633"/>
                </a:solidFill>
              </a:rPr>
              <a:t>[ʹ</a:t>
            </a:r>
            <a:r>
              <a:rPr lang="ru-RU" sz="6600" b="1" dirty="0" err="1">
                <a:solidFill>
                  <a:srgbClr val="666633"/>
                </a:solidFill>
              </a:rPr>
              <a:t>brekfəst</a:t>
            </a:r>
            <a:r>
              <a:rPr lang="ru-RU" sz="6600" b="1" dirty="0">
                <a:solidFill>
                  <a:srgbClr val="666633"/>
                </a:solidFill>
              </a:rPr>
              <a:t>]</a:t>
            </a: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4 класс\pravilnii-zavtra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30" y="1600200"/>
            <a:ext cx="724154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35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00CC"/>
                </a:solidFill>
              </a:rPr>
              <a:t>D</a:t>
            </a:r>
            <a:r>
              <a:rPr lang="ru-RU" sz="8000" b="1" dirty="0" err="1" smtClean="0">
                <a:solidFill>
                  <a:srgbClr val="9900CC"/>
                </a:solidFill>
              </a:rPr>
              <a:t>ress</a:t>
            </a:r>
            <a:r>
              <a:rPr lang="ru-RU" sz="8000" b="1" dirty="0" smtClean="0">
                <a:solidFill>
                  <a:srgbClr val="9900CC"/>
                </a:solidFill>
              </a:rPr>
              <a:t> - </a:t>
            </a:r>
            <a:r>
              <a:rPr lang="ru-RU" sz="8000" b="1" dirty="0">
                <a:solidFill>
                  <a:srgbClr val="9900CC"/>
                </a:solidFill>
              </a:rPr>
              <a:t>[</a:t>
            </a:r>
            <a:r>
              <a:rPr lang="ru-RU" sz="8000" b="1" dirty="0" err="1">
                <a:solidFill>
                  <a:srgbClr val="9900CC"/>
                </a:solidFill>
              </a:rPr>
              <a:t>dres</a:t>
            </a:r>
            <a:r>
              <a:rPr lang="ru-RU" sz="8000" b="1" dirty="0">
                <a:solidFill>
                  <a:srgbClr val="9900CC"/>
                </a:solidFill>
              </a:rPr>
              <a:t>] </a:t>
            </a: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4 класс\32761-plate-ot-lp-collectio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018" y="1600200"/>
            <a:ext cx="4525963" cy="51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28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66FF"/>
                </a:solidFill>
              </a:rPr>
              <a:t>F</a:t>
            </a:r>
            <a:r>
              <a:rPr lang="ru-RU" sz="8000" b="1" dirty="0" err="1" smtClean="0">
                <a:solidFill>
                  <a:srgbClr val="9966FF"/>
                </a:solidFill>
              </a:rPr>
              <a:t>inish</a:t>
            </a:r>
            <a:r>
              <a:rPr lang="ru-RU" sz="8000" b="1" dirty="0" smtClean="0">
                <a:solidFill>
                  <a:srgbClr val="9966FF"/>
                </a:solidFill>
              </a:rPr>
              <a:t> - </a:t>
            </a:r>
            <a:r>
              <a:rPr lang="ru-RU" sz="8000" b="1" dirty="0">
                <a:solidFill>
                  <a:srgbClr val="9966FF"/>
                </a:solidFill>
              </a:rPr>
              <a:t>[ʹ</a:t>
            </a:r>
            <a:r>
              <a:rPr lang="ru-RU" sz="8000" b="1" dirty="0" err="1">
                <a:solidFill>
                  <a:srgbClr val="9966FF"/>
                </a:solidFill>
              </a:rPr>
              <a:t>fınıʃ</a:t>
            </a:r>
            <a:r>
              <a:rPr lang="ru-RU" sz="8000" b="1" dirty="0">
                <a:solidFill>
                  <a:srgbClr val="9966FF"/>
                </a:solidFill>
              </a:rPr>
              <a:t>]</a:t>
            </a: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4 класс\Слайд2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00200"/>
            <a:ext cx="6984775" cy="49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28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H</a:t>
            </a:r>
            <a:r>
              <a:rPr lang="ru-RU" sz="8000" b="1" dirty="0" err="1" smtClean="0">
                <a:solidFill>
                  <a:srgbClr val="FF0000"/>
                </a:solidFill>
              </a:rPr>
              <a:t>ome</a:t>
            </a:r>
            <a:r>
              <a:rPr lang="ru-RU" sz="8000" b="1" dirty="0" smtClean="0">
                <a:solidFill>
                  <a:srgbClr val="FF0000"/>
                </a:solidFill>
              </a:rPr>
              <a:t> - </a:t>
            </a:r>
            <a:r>
              <a:rPr lang="ru-RU" sz="8000" b="1" dirty="0">
                <a:solidFill>
                  <a:srgbClr val="FF0000"/>
                </a:solidFill>
              </a:rPr>
              <a:t>[</a:t>
            </a:r>
            <a:r>
              <a:rPr lang="ru-RU" sz="8000" b="1" dirty="0" err="1">
                <a:solidFill>
                  <a:srgbClr val="FF0000"/>
                </a:solidFill>
              </a:rPr>
              <a:t>həʋm</a:t>
            </a:r>
            <a:r>
              <a:rPr lang="ru-RU" sz="8000" b="1" dirty="0">
                <a:solidFill>
                  <a:srgbClr val="FF0000"/>
                </a:solidFill>
              </a:rPr>
              <a:t>]</a:t>
            </a: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4 класс\37498812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272808" cy="4772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14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Повторим слова и запишем их в словарь: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4400" b="1" dirty="0" smtClean="0">
                <a:solidFill>
                  <a:srgbClr val="9999FF"/>
                </a:solidFill>
              </a:rPr>
              <a:t>B</a:t>
            </a:r>
            <a:r>
              <a:rPr lang="ru-RU" sz="4400" b="1" dirty="0" err="1">
                <a:solidFill>
                  <a:srgbClr val="9999FF"/>
                </a:solidFill>
              </a:rPr>
              <a:t>egin</a:t>
            </a:r>
            <a:r>
              <a:rPr lang="ru-RU" sz="4400" b="1" dirty="0">
                <a:solidFill>
                  <a:srgbClr val="9999FF"/>
                </a:solidFill>
              </a:rPr>
              <a:t> - [</a:t>
            </a:r>
            <a:r>
              <a:rPr lang="ru-RU" sz="4400" b="1" dirty="0" err="1">
                <a:solidFill>
                  <a:srgbClr val="9999FF"/>
                </a:solidFill>
              </a:rPr>
              <a:t>bıʹgın</a:t>
            </a:r>
            <a:r>
              <a:rPr lang="ru-RU" sz="4400" b="1" dirty="0" smtClean="0">
                <a:solidFill>
                  <a:srgbClr val="9999FF"/>
                </a:solidFill>
              </a:rPr>
              <a:t>] - начинать</a:t>
            </a:r>
          </a:p>
          <a:p>
            <a:pPr marL="514350" indent="-514350">
              <a:buAutoNum type="arabicPeriod"/>
            </a:pPr>
            <a:r>
              <a:rPr lang="en-US" sz="4400" b="1" dirty="0">
                <a:solidFill>
                  <a:srgbClr val="666633"/>
                </a:solidFill>
              </a:rPr>
              <a:t>B</a:t>
            </a:r>
            <a:r>
              <a:rPr lang="ru-RU" sz="4400" b="1" dirty="0" err="1">
                <a:solidFill>
                  <a:srgbClr val="666633"/>
                </a:solidFill>
              </a:rPr>
              <a:t>reakfast</a:t>
            </a:r>
            <a:r>
              <a:rPr lang="ru-RU" sz="4400" b="1" dirty="0">
                <a:solidFill>
                  <a:srgbClr val="666633"/>
                </a:solidFill>
              </a:rPr>
              <a:t> - [ʹ</a:t>
            </a:r>
            <a:r>
              <a:rPr lang="ru-RU" sz="4400" b="1" dirty="0" err="1">
                <a:solidFill>
                  <a:srgbClr val="666633"/>
                </a:solidFill>
              </a:rPr>
              <a:t>brekfəst</a:t>
            </a:r>
            <a:r>
              <a:rPr lang="ru-RU" sz="4400" b="1" dirty="0" smtClean="0">
                <a:solidFill>
                  <a:srgbClr val="666633"/>
                </a:solidFill>
              </a:rPr>
              <a:t>] - завтрак</a:t>
            </a:r>
          </a:p>
          <a:p>
            <a:pPr marL="514350" indent="-514350">
              <a:buAutoNum type="arabicPeriod"/>
            </a:pPr>
            <a:r>
              <a:rPr lang="en-US" sz="4400" b="1" dirty="0">
                <a:solidFill>
                  <a:srgbClr val="9900CC"/>
                </a:solidFill>
              </a:rPr>
              <a:t>D</a:t>
            </a:r>
            <a:r>
              <a:rPr lang="ru-RU" sz="4400" b="1" dirty="0" err="1">
                <a:solidFill>
                  <a:srgbClr val="9900CC"/>
                </a:solidFill>
              </a:rPr>
              <a:t>ress</a:t>
            </a:r>
            <a:r>
              <a:rPr lang="ru-RU" sz="4400" b="1" dirty="0">
                <a:solidFill>
                  <a:srgbClr val="9900CC"/>
                </a:solidFill>
              </a:rPr>
              <a:t> - [</a:t>
            </a:r>
            <a:r>
              <a:rPr lang="ru-RU" sz="4400" b="1" dirty="0" err="1">
                <a:solidFill>
                  <a:srgbClr val="9900CC"/>
                </a:solidFill>
              </a:rPr>
              <a:t>dres</a:t>
            </a:r>
            <a:r>
              <a:rPr lang="ru-RU" sz="4400" b="1" dirty="0" smtClean="0">
                <a:solidFill>
                  <a:srgbClr val="9900CC"/>
                </a:solidFill>
              </a:rPr>
              <a:t>] - одеваться</a:t>
            </a:r>
          </a:p>
          <a:p>
            <a:pPr marL="514350" indent="-514350">
              <a:buAutoNum type="arabicPeriod"/>
            </a:pPr>
            <a:r>
              <a:rPr lang="en-US" sz="4400" b="1" dirty="0">
                <a:solidFill>
                  <a:srgbClr val="9966FF"/>
                </a:solidFill>
              </a:rPr>
              <a:t>F</a:t>
            </a:r>
            <a:r>
              <a:rPr lang="ru-RU" sz="4400" b="1" dirty="0" err="1">
                <a:solidFill>
                  <a:srgbClr val="9966FF"/>
                </a:solidFill>
              </a:rPr>
              <a:t>inish</a:t>
            </a:r>
            <a:r>
              <a:rPr lang="ru-RU" sz="4400" b="1" dirty="0">
                <a:solidFill>
                  <a:srgbClr val="9966FF"/>
                </a:solidFill>
              </a:rPr>
              <a:t> - [ʹ</a:t>
            </a:r>
            <a:r>
              <a:rPr lang="ru-RU" sz="4400" b="1" dirty="0" err="1">
                <a:solidFill>
                  <a:srgbClr val="9966FF"/>
                </a:solidFill>
              </a:rPr>
              <a:t>fınıʃ</a:t>
            </a:r>
            <a:r>
              <a:rPr lang="ru-RU" sz="4400" b="1" dirty="0" smtClean="0">
                <a:solidFill>
                  <a:srgbClr val="9966FF"/>
                </a:solidFill>
              </a:rPr>
              <a:t>] - заканчивать</a:t>
            </a:r>
          </a:p>
          <a:p>
            <a:pPr marL="514350" indent="-514350">
              <a:buAutoNum type="arabicPeriod"/>
            </a:pPr>
            <a:r>
              <a:rPr lang="en-US" sz="4400" b="1" dirty="0">
                <a:solidFill>
                  <a:srgbClr val="FF0000"/>
                </a:solidFill>
              </a:rPr>
              <a:t>H</a:t>
            </a:r>
            <a:r>
              <a:rPr lang="ru-RU" sz="4400" b="1" dirty="0" err="1">
                <a:solidFill>
                  <a:srgbClr val="FF0000"/>
                </a:solidFill>
              </a:rPr>
              <a:t>ome</a:t>
            </a:r>
            <a:r>
              <a:rPr lang="ru-RU" sz="4400" b="1" dirty="0">
                <a:solidFill>
                  <a:srgbClr val="FF0000"/>
                </a:solidFill>
              </a:rPr>
              <a:t> - [</a:t>
            </a:r>
            <a:r>
              <a:rPr lang="ru-RU" sz="4400" b="1" dirty="0" err="1">
                <a:solidFill>
                  <a:srgbClr val="FF0000"/>
                </a:solidFill>
              </a:rPr>
              <a:t>həʋm</a:t>
            </a:r>
            <a:r>
              <a:rPr lang="ru-RU" sz="4400" b="1" dirty="0" smtClean="0">
                <a:solidFill>
                  <a:srgbClr val="FF0000"/>
                </a:solidFill>
              </a:rPr>
              <a:t>] - дом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52992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86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Begin - [bıʹgın]</vt:lpstr>
      <vt:lpstr>Breakfast - [ʹbrekfəst]</vt:lpstr>
      <vt:lpstr>Dress - [dres] </vt:lpstr>
      <vt:lpstr>Finish - [ʹfınıʃ]</vt:lpstr>
      <vt:lpstr>Home - [həʋm]</vt:lpstr>
      <vt:lpstr>Повторим слова и запишем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Begin - [bıʹgın]</dc:title>
  <dc:creator>комп</dc:creator>
  <cp:lastModifiedBy>комп</cp:lastModifiedBy>
  <cp:revision>5</cp:revision>
  <dcterms:created xsi:type="dcterms:W3CDTF">2018-09-05T03:38:09Z</dcterms:created>
  <dcterms:modified xsi:type="dcterms:W3CDTF">2018-09-05T07:23:02Z</dcterms:modified>
</cp:coreProperties>
</file>