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99CC"/>
    <a:srgbClr val="FF6600"/>
    <a:srgbClr val="009999"/>
    <a:srgbClr val="0066FF"/>
    <a:srgbClr val="339933"/>
    <a:srgbClr val="9999FF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9933FF"/>
                </a:solidFill>
              </a:rPr>
              <a:t>A</a:t>
            </a:r>
            <a:r>
              <a:rPr lang="ru-RU" sz="6600" b="1" dirty="0" err="1" smtClean="0">
                <a:solidFill>
                  <a:srgbClr val="9933FF"/>
                </a:solidFill>
              </a:rPr>
              <a:t>rmchair</a:t>
            </a:r>
            <a:r>
              <a:rPr lang="ru-RU" sz="6600" b="1" dirty="0" smtClean="0">
                <a:solidFill>
                  <a:srgbClr val="9933FF"/>
                </a:solidFill>
              </a:rPr>
              <a:t> - </a:t>
            </a:r>
            <a:r>
              <a:rPr lang="ru-RU" sz="6600" b="1" dirty="0">
                <a:solidFill>
                  <a:srgbClr val="9933FF"/>
                </a:solidFill>
              </a:rPr>
              <a:t>[ʹ</a:t>
            </a:r>
            <a:r>
              <a:rPr lang="ru-RU" sz="6600" b="1" dirty="0" err="1">
                <a:solidFill>
                  <a:srgbClr val="9933FF"/>
                </a:solidFill>
              </a:rPr>
              <a:t>ɑ:mtʃeə</a:t>
            </a:r>
            <a:r>
              <a:rPr lang="ru-RU" sz="6600" b="1" dirty="0">
                <a:solidFill>
                  <a:srgbClr val="9933FF"/>
                </a:solidFill>
              </a:rPr>
              <a:t>]</a:t>
            </a:r>
            <a:endParaRPr lang="ru-RU" sz="6600" b="1" dirty="0">
              <a:solidFill>
                <a:srgbClr val="9933FF"/>
              </a:solidFill>
            </a:endParaRP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Слайд4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45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9999FF"/>
                </a:solidFill>
              </a:rPr>
              <a:t>B</a:t>
            </a:r>
            <a:r>
              <a:rPr lang="ru-RU" sz="6600" b="1" dirty="0" err="1" smtClean="0">
                <a:solidFill>
                  <a:srgbClr val="9999FF"/>
                </a:solidFill>
              </a:rPr>
              <a:t>ookcase</a:t>
            </a:r>
            <a:r>
              <a:rPr lang="ru-RU" sz="6600" b="1" dirty="0" smtClean="0">
                <a:solidFill>
                  <a:srgbClr val="9999FF"/>
                </a:solidFill>
              </a:rPr>
              <a:t> - </a:t>
            </a:r>
            <a:r>
              <a:rPr lang="ru-RU" sz="6600" b="1" dirty="0">
                <a:solidFill>
                  <a:srgbClr val="9999FF"/>
                </a:solidFill>
              </a:rPr>
              <a:t>[ʹ</a:t>
            </a:r>
            <a:r>
              <a:rPr lang="ru-RU" sz="6600" b="1" dirty="0" err="1">
                <a:solidFill>
                  <a:srgbClr val="9999FF"/>
                </a:solidFill>
              </a:rPr>
              <a:t>bʋkkeıs</a:t>
            </a:r>
            <a:r>
              <a:rPr lang="ru-RU" sz="6600" b="1" dirty="0">
                <a:solidFill>
                  <a:srgbClr val="9999FF"/>
                </a:solidFill>
              </a:rPr>
              <a:t>]</a:t>
            </a:r>
            <a:endParaRPr lang="ru-RU" sz="6600" b="1" dirty="0">
              <a:solidFill>
                <a:srgbClr val="9999FF"/>
              </a:solidFill>
            </a:endParaRP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Слайд5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00200"/>
            <a:ext cx="6840759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34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339933"/>
                </a:solidFill>
              </a:rPr>
              <a:t>C</a:t>
            </a:r>
            <a:r>
              <a:rPr lang="ru-RU" sz="6600" b="1" dirty="0" err="1" smtClean="0">
                <a:solidFill>
                  <a:srgbClr val="339933"/>
                </a:solidFill>
              </a:rPr>
              <a:t>upboard</a:t>
            </a:r>
            <a:r>
              <a:rPr lang="ru-RU" sz="6600" b="1" dirty="0" smtClean="0">
                <a:solidFill>
                  <a:srgbClr val="339933"/>
                </a:solidFill>
              </a:rPr>
              <a:t> - </a:t>
            </a:r>
            <a:r>
              <a:rPr lang="ru-RU" sz="6600" b="1" dirty="0">
                <a:solidFill>
                  <a:srgbClr val="339933"/>
                </a:solidFill>
              </a:rPr>
              <a:t>[ʹ</a:t>
            </a:r>
            <a:r>
              <a:rPr lang="ru-RU" sz="6600" b="1" dirty="0" err="1">
                <a:solidFill>
                  <a:srgbClr val="339933"/>
                </a:solidFill>
              </a:rPr>
              <a:t>kʌpbəd</a:t>
            </a:r>
            <a:r>
              <a:rPr lang="ru-RU" sz="6600" b="1" dirty="0">
                <a:solidFill>
                  <a:srgbClr val="339933"/>
                </a:solidFill>
              </a:rPr>
              <a:t>]</a:t>
            </a:r>
            <a:endParaRPr lang="ru-RU" sz="6600" b="1" dirty="0">
              <a:solidFill>
                <a:srgbClr val="339933"/>
              </a:solidFill>
            </a:endParaRP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Слайд5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560840" cy="47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359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0066FF"/>
                </a:solidFill>
              </a:rPr>
              <a:t>D</a:t>
            </a:r>
            <a:r>
              <a:rPr lang="ru-RU" sz="5400" b="1" dirty="0" err="1" smtClean="0">
                <a:solidFill>
                  <a:srgbClr val="0066FF"/>
                </a:solidFill>
              </a:rPr>
              <a:t>ownstairs</a:t>
            </a:r>
            <a:r>
              <a:rPr lang="ru-RU" sz="5400" b="1" dirty="0" smtClean="0">
                <a:solidFill>
                  <a:srgbClr val="0066FF"/>
                </a:solidFill>
              </a:rPr>
              <a:t> - </a:t>
            </a:r>
            <a:r>
              <a:rPr lang="ru-RU" sz="5400" b="1" dirty="0">
                <a:solidFill>
                  <a:srgbClr val="0066FF"/>
                </a:solidFill>
              </a:rPr>
              <a:t>[͵</a:t>
            </a:r>
            <a:r>
              <a:rPr lang="ru-RU" sz="5400" b="1" dirty="0" err="1">
                <a:solidFill>
                  <a:srgbClr val="0066FF"/>
                </a:solidFill>
              </a:rPr>
              <a:t>daʋnʹsteəz</a:t>
            </a:r>
            <a:r>
              <a:rPr lang="ru-RU" sz="5400" b="1" dirty="0">
                <a:solidFill>
                  <a:srgbClr val="0066FF"/>
                </a:solidFill>
              </a:rPr>
              <a:t>]</a:t>
            </a:r>
            <a:endParaRPr lang="ru-RU" sz="5400" b="1" dirty="0">
              <a:solidFill>
                <a:srgbClr val="0066FF"/>
              </a:solidFill>
            </a:endParaRP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4 класс\Слайд5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384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9999"/>
                </a:solidFill>
              </a:rPr>
              <a:t>R</a:t>
            </a:r>
            <a:r>
              <a:rPr lang="ru-RU" sz="6600" b="1" dirty="0" err="1" smtClean="0">
                <a:solidFill>
                  <a:srgbClr val="009999"/>
                </a:solidFill>
              </a:rPr>
              <a:t>eady</a:t>
            </a:r>
            <a:r>
              <a:rPr lang="ru-RU" sz="6600" b="1" dirty="0" smtClean="0">
                <a:solidFill>
                  <a:srgbClr val="009999"/>
                </a:solidFill>
              </a:rPr>
              <a:t> - </a:t>
            </a:r>
            <a:r>
              <a:rPr lang="ru-RU" sz="6600" b="1" dirty="0">
                <a:solidFill>
                  <a:srgbClr val="009999"/>
                </a:solidFill>
              </a:rPr>
              <a:t>[ʹ</a:t>
            </a:r>
            <a:r>
              <a:rPr lang="ru-RU" sz="6600" b="1" dirty="0" err="1">
                <a:solidFill>
                  <a:srgbClr val="009999"/>
                </a:solidFill>
              </a:rPr>
              <a:t>redı</a:t>
            </a:r>
            <a:r>
              <a:rPr lang="ru-RU" sz="6600" b="1" dirty="0">
                <a:solidFill>
                  <a:srgbClr val="009999"/>
                </a:solidFill>
              </a:rPr>
              <a:t>]</a:t>
            </a:r>
            <a:endParaRPr lang="ru-RU" sz="6600" b="1" dirty="0">
              <a:solidFill>
                <a:srgbClr val="009999"/>
              </a:solidFill>
            </a:endParaRPr>
          </a:p>
        </p:txBody>
      </p:sp>
      <p:pic>
        <p:nvPicPr>
          <p:cNvPr id="7170" name="Picture 2" descr="C:\Users\комп\Desktop\АНГЛИЙСКИЙ ЯЗЫК НАЧАЛЬНАЯ ШКОЛА\ДЛЯ УРОКОВ\картинки\картинки 4 класс\Слайд5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207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6600"/>
                </a:solidFill>
              </a:rPr>
              <a:t>S</a:t>
            </a:r>
            <a:r>
              <a:rPr lang="ru-RU" sz="6600" b="1" dirty="0" err="1" smtClean="0">
                <a:solidFill>
                  <a:srgbClr val="FF6600"/>
                </a:solidFill>
              </a:rPr>
              <a:t>ofa</a:t>
            </a:r>
            <a:r>
              <a:rPr lang="ru-RU" sz="6600" b="1" dirty="0" smtClean="0">
                <a:solidFill>
                  <a:srgbClr val="FF6600"/>
                </a:solidFill>
              </a:rPr>
              <a:t> - </a:t>
            </a:r>
            <a:r>
              <a:rPr lang="ru-RU" sz="6600" b="1" dirty="0">
                <a:solidFill>
                  <a:srgbClr val="FF6600"/>
                </a:solidFill>
              </a:rPr>
              <a:t>[ʹ</a:t>
            </a:r>
            <a:r>
              <a:rPr lang="ru-RU" sz="6600" b="1" dirty="0" err="1">
                <a:solidFill>
                  <a:srgbClr val="FF6600"/>
                </a:solidFill>
              </a:rPr>
              <a:t>səʋfə</a:t>
            </a:r>
            <a:r>
              <a:rPr lang="ru-RU" sz="6600" b="1" dirty="0">
                <a:solidFill>
                  <a:srgbClr val="FF6600"/>
                </a:solidFill>
              </a:rPr>
              <a:t>]</a:t>
            </a:r>
            <a:endParaRPr lang="ru-RU" sz="6600" b="1" dirty="0">
              <a:solidFill>
                <a:srgbClr val="FF6600"/>
              </a:solidFill>
            </a:endParaRP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4 класс\Слайд5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837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99CC"/>
                </a:solidFill>
              </a:rPr>
              <a:t>U</a:t>
            </a:r>
            <a:r>
              <a:rPr lang="ru-RU" sz="6600" b="1" dirty="0" err="1" smtClean="0">
                <a:solidFill>
                  <a:srgbClr val="0099CC"/>
                </a:solidFill>
              </a:rPr>
              <a:t>pstairs</a:t>
            </a:r>
            <a:r>
              <a:rPr lang="ru-RU" sz="6600" b="1" dirty="0" smtClean="0">
                <a:solidFill>
                  <a:srgbClr val="0099CC"/>
                </a:solidFill>
              </a:rPr>
              <a:t> - </a:t>
            </a:r>
            <a:r>
              <a:rPr lang="ru-RU" sz="6600" b="1" dirty="0">
                <a:solidFill>
                  <a:srgbClr val="0099CC"/>
                </a:solidFill>
              </a:rPr>
              <a:t>[͵</a:t>
            </a:r>
            <a:r>
              <a:rPr lang="ru-RU" sz="6600" b="1" dirty="0" err="1">
                <a:solidFill>
                  <a:srgbClr val="0099CC"/>
                </a:solidFill>
              </a:rPr>
              <a:t>ʌpʹsteəz</a:t>
            </a:r>
            <a:r>
              <a:rPr lang="ru-RU" sz="6600" b="1" dirty="0">
                <a:solidFill>
                  <a:srgbClr val="0099CC"/>
                </a:solidFill>
              </a:rPr>
              <a:t>]</a:t>
            </a:r>
            <a:endParaRPr lang="ru-RU" sz="6600" b="1" dirty="0">
              <a:solidFill>
                <a:srgbClr val="0099CC"/>
              </a:solidFill>
            </a:endParaRP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4 класс\Слайд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625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CC0066"/>
                </a:solidFill>
              </a:rPr>
              <a:t>F</a:t>
            </a:r>
            <a:r>
              <a:rPr lang="ru-RU" sz="6600" b="1" dirty="0" err="1" smtClean="0">
                <a:solidFill>
                  <a:srgbClr val="CC0066"/>
                </a:solidFill>
              </a:rPr>
              <a:t>loor</a:t>
            </a:r>
            <a:r>
              <a:rPr lang="ru-RU" sz="6600" b="1" dirty="0" smtClean="0">
                <a:solidFill>
                  <a:srgbClr val="CC0066"/>
                </a:solidFill>
              </a:rPr>
              <a:t> - </a:t>
            </a:r>
            <a:r>
              <a:rPr lang="ru-RU" sz="6600" b="1" dirty="0">
                <a:solidFill>
                  <a:srgbClr val="CC0066"/>
                </a:solidFill>
              </a:rPr>
              <a:t>[</a:t>
            </a:r>
            <a:r>
              <a:rPr lang="ru-RU" sz="6600" b="1" dirty="0" err="1">
                <a:solidFill>
                  <a:srgbClr val="CC0066"/>
                </a:solidFill>
              </a:rPr>
              <a:t>flɔ</a:t>
            </a:r>
            <a:r>
              <a:rPr lang="ru-RU" sz="6600" b="1" dirty="0">
                <a:solidFill>
                  <a:srgbClr val="CC0066"/>
                </a:solidFill>
              </a:rPr>
              <a:t>:]</a:t>
            </a:r>
            <a:endParaRPr lang="ru-RU" sz="6600" b="1" dirty="0">
              <a:solidFill>
                <a:srgbClr val="CC0066"/>
              </a:solidFill>
            </a:endParaRPr>
          </a:p>
        </p:txBody>
      </p:sp>
      <p:pic>
        <p:nvPicPr>
          <p:cNvPr id="8194" name="Picture 2" descr="C:\Users\комп\Desktop\АНГЛИЙСКИЙ ЯЗЫК НАЧАЛЬНАЯ ШКОЛА\ДЛЯ УРОКОВ\картинки\картинки 4 класс\Слайд5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423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Повторим слова и запишем их в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b="1" dirty="0" smtClean="0">
                <a:solidFill>
                  <a:srgbClr val="9933FF"/>
                </a:solidFill>
              </a:rPr>
              <a:t>A</a:t>
            </a:r>
            <a:r>
              <a:rPr lang="ru-RU" b="1" dirty="0" err="1">
                <a:solidFill>
                  <a:srgbClr val="9933FF"/>
                </a:solidFill>
              </a:rPr>
              <a:t>rmchair</a:t>
            </a:r>
            <a:r>
              <a:rPr lang="ru-RU" b="1" dirty="0">
                <a:solidFill>
                  <a:srgbClr val="9933FF"/>
                </a:solidFill>
              </a:rPr>
              <a:t> - [ʹ</a:t>
            </a:r>
            <a:r>
              <a:rPr lang="ru-RU" b="1" dirty="0" err="1">
                <a:solidFill>
                  <a:srgbClr val="9933FF"/>
                </a:solidFill>
              </a:rPr>
              <a:t>ɑ:mtʃeə</a:t>
            </a:r>
            <a:r>
              <a:rPr lang="ru-RU" b="1" dirty="0" smtClean="0">
                <a:solidFill>
                  <a:srgbClr val="9933FF"/>
                </a:solidFill>
              </a:rPr>
              <a:t>] - кресло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9999FF"/>
                </a:solidFill>
              </a:rPr>
              <a:t>B</a:t>
            </a:r>
            <a:r>
              <a:rPr lang="ru-RU" b="1" dirty="0" err="1">
                <a:solidFill>
                  <a:srgbClr val="9999FF"/>
                </a:solidFill>
              </a:rPr>
              <a:t>ookcase</a:t>
            </a:r>
            <a:r>
              <a:rPr lang="ru-RU" b="1" dirty="0">
                <a:solidFill>
                  <a:srgbClr val="9999FF"/>
                </a:solidFill>
              </a:rPr>
              <a:t> - [ʹ</a:t>
            </a:r>
            <a:r>
              <a:rPr lang="ru-RU" b="1" dirty="0" err="1">
                <a:solidFill>
                  <a:srgbClr val="9999FF"/>
                </a:solidFill>
              </a:rPr>
              <a:t>bʋkkeıs</a:t>
            </a:r>
            <a:r>
              <a:rPr lang="ru-RU" b="1" dirty="0" smtClean="0">
                <a:solidFill>
                  <a:srgbClr val="9999FF"/>
                </a:solidFill>
              </a:rPr>
              <a:t>] – книжный шкаф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339933"/>
                </a:solidFill>
              </a:rPr>
              <a:t>C</a:t>
            </a:r>
            <a:r>
              <a:rPr lang="ru-RU" b="1" dirty="0" err="1">
                <a:solidFill>
                  <a:srgbClr val="339933"/>
                </a:solidFill>
              </a:rPr>
              <a:t>upboard</a:t>
            </a:r>
            <a:r>
              <a:rPr lang="ru-RU" b="1" dirty="0">
                <a:solidFill>
                  <a:srgbClr val="339933"/>
                </a:solidFill>
              </a:rPr>
              <a:t> - [ʹ</a:t>
            </a:r>
            <a:r>
              <a:rPr lang="ru-RU" b="1" dirty="0" err="1">
                <a:solidFill>
                  <a:srgbClr val="339933"/>
                </a:solidFill>
              </a:rPr>
              <a:t>kʌpbəd</a:t>
            </a:r>
            <a:r>
              <a:rPr lang="ru-RU" b="1" dirty="0" smtClean="0">
                <a:solidFill>
                  <a:srgbClr val="339933"/>
                </a:solidFill>
              </a:rPr>
              <a:t>] – кухонный шкаф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0066FF"/>
                </a:solidFill>
              </a:rPr>
              <a:t>D</a:t>
            </a:r>
            <a:r>
              <a:rPr lang="ru-RU" b="1" dirty="0" err="1">
                <a:solidFill>
                  <a:srgbClr val="0066FF"/>
                </a:solidFill>
              </a:rPr>
              <a:t>ownstairs</a:t>
            </a:r>
            <a:r>
              <a:rPr lang="ru-RU" b="1" dirty="0">
                <a:solidFill>
                  <a:srgbClr val="0066FF"/>
                </a:solidFill>
              </a:rPr>
              <a:t> - [͵</a:t>
            </a:r>
            <a:r>
              <a:rPr lang="ru-RU" b="1" dirty="0" err="1">
                <a:solidFill>
                  <a:srgbClr val="0066FF"/>
                </a:solidFill>
              </a:rPr>
              <a:t>daʋnʹsteəz</a:t>
            </a:r>
            <a:r>
              <a:rPr lang="ru-RU" b="1" dirty="0" smtClean="0">
                <a:solidFill>
                  <a:srgbClr val="0066FF"/>
                </a:solidFill>
              </a:rPr>
              <a:t>] - внизу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009999"/>
                </a:solidFill>
              </a:rPr>
              <a:t>R</a:t>
            </a:r>
            <a:r>
              <a:rPr lang="ru-RU" b="1" dirty="0" err="1">
                <a:solidFill>
                  <a:srgbClr val="009999"/>
                </a:solidFill>
              </a:rPr>
              <a:t>eady</a:t>
            </a:r>
            <a:r>
              <a:rPr lang="ru-RU" b="1" dirty="0">
                <a:solidFill>
                  <a:srgbClr val="009999"/>
                </a:solidFill>
              </a:rPr>
              <a:t> - [ʹ</a:t>
            </a:r>
            <a:r>
              <a:rPr lang="ru-RU" b="1" dirty="0" err="1">
                <a:solidFill>
                  <a:srgbClr val="009999"/>
                </a:solidFill>
              </a:rPr>
              <a:t>redı</a:t>
            </a:r>
            <a:r>
              <a:rPr lang="ru-RU" b="1" dirty="0" smtClean="0">
                <a:solidFill>
                  <a:srgbClr val="009999"/>
                </a:solidFill>
              </a:rPr>
              <a:t>] - готовый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FF6600"/>
                </a:solidFill>
              </a:rPr>
              <a:t>S</a:t>
            </a:r>
            <a:r>
              <a:rPr lang="ru-RU" b="1" dirty="0" err="1">
                <a:solidFill>
                  <a:srgbClr val="FF6600"/>
                </a:solidFill>
              </a:rPr>
              <a:t>ofa</a:t>
            </a:r>
            <a:r>
              <a:rPr lang="ru-RU" b="1" dirty="0">
                <a:solidFill>
                  <a:srgbClr val="FF6600"/>
                </a:solidFill>
              </a:rPr>
              <a:t> - [ʹ</a:t>
            </a:r>
            <a:r>
              <a:rPr lang="ru-RU" b="1" dirty="0" err="1">
                <a:solidFill>
                  <a:srgbClr val="FF6600"/>
                </a:solidFill>
              </a:rPr>
              <a:t>səʋfə</a:t>
            </a:r>
            <a:r>
              <a:rPr lang="ru-RU" b="1" dirty="0" smtClean="0">
                <a:solidFill>
                  <a:srgbClr val="FF6600"/>
                </a:solidFill>
              </a:rPr>
              <a:t>] - диван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0099CC"/>
                </a:solidFill>
              </a:rPr>
              <a:t>U</a:t>
            </a:r>
            <a:r>
              <a:rPr lang="ru-RU" b="1" dirty="0" err="1">
                <a:solidFill>
                  <a:srgbClr val="0099CC"/>
                </a:solidFill>
              </a:rPr>
              <a:t>pstairs</a:t>
            </a:r>
            <a:r>
              <a:rPr lang="ru-RU" b="1" dirty="0">
                <a:solidFill>
                  <a:srgbClr val="0099CC"/>
                </a:solidFill>
              </a:rPr>
              <a:t> - [͵</a:t>
            </a:r>
            <a:r>
              <a:rPr lang="ru-RU" b="1" dirty="0" err="1">
                <a:solidFill>
                  <a:srgbClr val="0099CC"/>
                </a:solidFill>
              </a:rPr>
              <a:t>ʌpʹsteəz</a:t>
            </a:r>
            <a:r>
              <a:rPr lang="ru-RU" b="1" dirty="0" smtClean="0">
                <a:solidFill>
                  <a:srgbClr val="0099CC"/>
                </a:solidFill>
              </a:rPr>
              <a:t>] - вверху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CC0066"/>
                </a:solidFill>
              </a:rPr>
              <a:t>F</a:t>
            </a:r>
            <a:r>
              <a:rPr lang="ru-RU" b="1" dirty="0" err="1">
                <a:solidFill>
                  <a:srgbClr val="CC0066"/>
                </a:solidFill>
              </a:rPr>
              <a:t>loor</a:t>
            </a:r>
            <a:r>
              <a:rPr lang="ru-RU" b="1" dirty="0">
                <a:solidFill>
                  <a:srgbClr val="CC0066"/>
                </a:solidFill>
              </a:rPr>
              <a:t> - [</a:t>
            </a:r>
            <a:r>
              <a:rPr lang="ru-RU" b="1" dirty="0" err="1">
                <a:solidFill>
                  <a:srgbClr val="CC0066"/>
                </a:solidFill>
              </a:rPr>
              <a:t>flɔ</a:t>
            </a:r>
            <a:r>
              <a:rPr lang="ru-RU" b="1" dirty="0" smtClean="0">
                <a:solidFill>
                  <a:srgbClr val="CC0066"/>
                </a:solidFill>
              </a:rPr>
              <a:t>:] – пол, этаж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2248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146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Armchair - [ʹɑ:mtʃeə]</vt:lpstr>
      <vt:lpstr>Bookcase - [ʹbʋkkeıs]</vt:lpstr>
      <vt:lpstr>Cupboard - [ʹkʌpbəd]</vt:lpstr>
      <vt:lpstr>Downstairs - [͵daʋnʹsteəz]</vt:lpstr>
      <vt:lpstr>Ready - [ʹredı]</vt:lpstr>
      <vt:lpstr>Sofa - [ʹsəʋfə]</vt:lpstr>
      <vt:lpstr>Upstairs - [͵ʌpʹsteəz]</vt:lpstr>
      <vt:lpstr>Floor - [flɔ:]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Armchair - [ʹɑ:mtʃeə]</dc:title>
  <dc:creator>комп</dc:creator>
  <cp:lastModifiedBy>комп</cp:lastModifiedBy>
  <cp:revision>4</cp:revision>
  <dcterms:created xsi:type="dcterms:W3CDTF">2018-11-13T10:00:14Z</dcterms:created>
  <dcterms:modified xsi:type="dcterms:W3CDTF">2018-11-13T11:00:58Z</dcterms:modified>
</cp:coreProperties>
</file>