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Повторение изученной лексики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Armchair - ?</a:t>
            </a:r>
          </a:p>
          <a:p>
            <a:r>
              <a:rPr lang="en-US" dirty="0" smtClean="0"/>
              <a:t>Bookcase - ?</a:t>
            </a:r>
          </a:p>
          <a:p>
            <a:r>
              <a:rPr lang="en-US" dirty="0" smtClean="0"/>
              <a:t>Cupboard - ?</a:t>
            </a:r>
          </a:p>
          <a:p>
            <a:r>
              <a:rPr lang="en-US" dirty="0" smtClean="0"/>
              <a:t>Downstairs - ?</a:t>
            </a:r>
          </a:p>
          <a:p>
            <a:r>
              <a:rPr lang="en-US" dirty="0" smtClean="0"/>
              <a:t>Ready - ?</a:t>
            </a:r>
          </a:p>
          <a:p>
            <a:r>
              <a:rPr lang="en-US" dirty="0" smtClean="0"/>
              <a:t>Sofa - ?</a:t>
            </a:r>
          </a:p>
          <a:p>
            <a:r>
              <a:rPr lang="en-US" dirty="0" smtClean="0"/>
              <a:t>Upstairs - 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414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Повторение предлогов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1816786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847301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4597088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26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Повторение изученной лексики</vt:lpstr>
      <vt:lpstr>Повторение предлогов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комп</cp:lastModifiedBy>
  <cp:revision>4</cp:revision>
  <dcterms:created xsi:type="dcterms:W3CDTF">2017-12-04T06:26:21Z</dcterms:created>
  <dcterms:modified xsi:type="dcterms:W3CDTF">2017-12-04T07:30:42Z</dcterms:modified>
</cp:coreProperties>
</file>