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>
                <a:solidFill>
                  <a:srgbClr val="FF0000"/>
                </a:solidFill>
              </a:rPr>
              <a:t>C</a:t>
            </a:r>
            <a:r>
              <a:rPr lang="ru-RU" sz="8000" b="1" dirty="0" err="1">
                <a:solidFill>
                  <a:srgbClr val="FF0000"/>
                </a:solidFill>
              </a:rPr>
              <a:t>osy</a:t>
            </a:r>
            <a:r>
              <a:rPr lang="ru-RU" sz="8000" b="1" dirty="0">
                <a:solidFill>
                  <a:srgbClr val="FF0000"/>
                </a:solidFill>
              </a:rPr>
              <a:t> - </a:t>
            </a:r>
            <a:r>
              <a:rPr lang="ru-RU" sz="8000" b="1" dirty="0" smtClean="0">
                <a:solidFill>
                  <a:srgbClr val="FF0000"/>
                </a:solidFill>
              </a:rPr>
              <a:t>[</a:t>
            </a:r>
            <a:r>
              <a:rPr lang="ru-RU" sz="8000" b="1" dirty="0">
                <a:solidFill>
                  <a:srgbClr val="FF0000"/>
                </a:solidFill>
              </a:rPr>
              <a:t>ʹ</a:t>
            </a:r>
            <a:r>
              <a:rPr lang="ru-RU" sz="8000" b="1" dirty="0" err="1">
                <a:solidFill>
                  <a:srgbClr val="FF0000"/>
                </a:solidFill>
              </a:rPr>
              <a:t>kəʋzı</a:t>
            </a:r>
            <a:r>
              <a:rPr lang="ru-RU" sz="8000" b="1" dirty="0">
                <a:solidFill>
                  <a:srgbClr val="FF0000"/>
                </a:solidFill>
              </a:rPr>
              <a:t>] 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667590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3">
                    <a:lumMod val="75000"/>
                  </a:schemeClr>
                </a:solidFill>
              </a:rPr>
              <a:t>M</a:t>
            </a:r>
            <a:r>
              <a:rPr lang="ru-RU" sz="8000" b="1" dirty="0" err="1" smtClean="0">
                <a:solidFill>
                  <a:schemeClr val="accent3">
                    <a:lumMod val="75000"/>
                  </a:schemeClr>
                </a:solidFill>
              </a:rPr>
              <a:t>essy</a:t>
            </a:r>
            <a:r>
              <a:rPr lang="ru-RU" sz="8000" b="1" dirty="0" smtClean="0">
                <a:solidFill>
                  <a:schemeClr val="accent3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3">
                    <a:lumMod val="75000"/>
                  </a:schemeClr>
                </a:solidFill>
              </a:rPr>
              <a:t>[ʹ</a:t>
            </a:r>
            <a:r>
              <a:rPr lang="ru-RU" sz="8000" b="1" dirty="0" err="1">
                <a:solidFill>
                  <a:schemeClr val="accent3">
                    <a:lumMod val="75000"/>
                  </a:schemeClr>
                </a:solidFill>
              </a:rPr>
              <a:t>mesı</a:t>
            </a:r>
            <a:r>
              <a:rPr lang="ru-RU" sz="8000" b="1" dirty="0">
                <a:solidFill>
                  <a:schemeClr val="accent3">
                    <a:lumMod val="75000"/>
                  </a:schemeClr>
                </a:solidFill>
              </a:rPr>
              <a:t>]</a:t>
            </a:r>
            <a:endParaRPr lang="ru-RU" sz="8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14548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</a:rPr>
              <a:t>C</a:t>
            </a:r>
            <a:r>
              <a:rPr lang="ru-RU" sz="8000" b="1" dirty="0" err="1" smtClean="0">
                <a:solidFill>
                  <a:schemeClr val="accent5">
                    <a:lumMod val="75000"/>
                  </a:schemeClr>
                </a:solidFill>
              </a:rPr>
              <a:t>arpet</a:t>
            </a:r>
            <a:r>
              <a:rPr lang="ru-RU" sz="8000" b="1" dirty="0" smtClean="0">
                <a:solidFill>
                  <a:schemeClr val="accent5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5">
                    <a:lumMod val="75000"/>
                  </a:schemeClr>
                </a:solidFill>
              </a:rPr>
              <a:t>[ʹ</a:t>
            </a:r>
            <a:r>
              <a:rPr lang="ru-RU" sz="8000" b="1" dirty="0" err="1">
                <a:solidFill>
                  <a:schemeClr val="accent5">
                    <a:lumMod val="75000"/>
                  </a:schemeClr>
                </a:solidFill>
              </a:rPr>
              <a:t>kɑ:pıt</a:t>
            </a:r>
            <a:r>
              <a:rPr lang="ru-RU" sz="8000" b="1" dirty="0">
                <a:solidFill>
                  <a:schemeClr val="accent5">
                    <a:lumMod val="75000"/>
                  </a:schemeClr>
                </a:solidFill>
              </a:rPr>
              <a:t>] </a:t>
            </a:r>
            <a:endParaRPr lang="ru-RU" sz="8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64148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ru-RU" sz="8000" b="1" dirty="0" err="1" smtClean="0">
                <a:solidFill>
                  <a:schemeClr val="accent2">
                    <a:lumMod val="75000"/>
                  </a:schemeClr>
                </a:solidFill>
              </a:rPr>
              <a:t>idy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</a:rPr>
              <a:t>[ʹ</a:t>
            </a:r>
            <a:r>
              <a:rPr lang="ru-RU" sz="8000" b="1" dirty="0" err="1">
                <a:solidFill>
                  <a:schemeClr val="accent2">
                    <a:lumMod val="75000"/>
                  </a:schemeClr>
                </a:solidFill>
              </a:rPr>
              <a:t>taıdı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</a:rPr>
              <a:t>] 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10607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W</a:t>
            </a:r>
            <a:r>
              <a:rPr lang="ru-RU" sz="8000" b="1" dirty="0" err="1" smtClean="0">
                <a:solidFill>
                  <a:schemeClr val="accent6">
                    <a:lumMod val="75000"/>
                  </a:schemeClr>
                </a:solidFill>
              </a:rPr>
              <a:t>ide</a:t>
            </a:r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en-US" sz="8000" b="1" dirty="0" err="1">
                <a:solidFill>
                  <a:schemeClr val="accent6">
                    <a:lumMod val="75000"/>
                  </a:schemeClr>
                </a:solidFill>
              </a:rPr>
              <a:t>waıd</a:t>
            </a: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</a:rPr>
              <a:t>]</a:t>
            </a:r>
            <a:endParaRPr lang="ru-RU" sz="8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183100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</a:rPr>
              <a:t>omfortable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[ʹ</a:t>
            </a:r>
            <a:r>
              <a:rPr lang="ru-RU" sz="4800" b="1" dirty="0" err="1">
                <a:solidFill>
                  <a:schemeClr val="accent1">
                    <a:lumMod val="75000"/>
                  </a:schemeClr>
                </a:solidFill>
              </a:rPr>
              <a:t>kʌmf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(ə)</a:t>
            </a:r>
            <a:r>
              <a:rPr lang="ru-RU" sz="4800" b="1" dirty="0" err="1">
                <a:solidFill>
                  <a:schemeClr val="accent1">
                    <a:lumMod val="75000"/>
                  </a:schemeClr>
                </a:solidFill>
              </a:rPr>
              <a:t>təb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(ə)l]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706977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4">
                    <a:lumMod val="75000"/>
                  </a:schemeClr>
                </a:solidFill>
              </a:rPr>
              <a:t>Picture</a:t>
            </a: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 - </a:t>
            </a:r>
            <a:r>
              <a:rPr lang="en-US" sz="8000" b="1" dirty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ru-RU" sz="8000" b="1" dirty="0">
                <a:solidFill>
                  <a:schemeClr val="accent4">
                    <a:lumMod val="75000"/>
                  </a:schemeClr>
                </a:solidFill>
              </a:rPr>
              <a:t>ʹ</a:t>
            </a:r>
            <a:r>
              <a:rPr lang="en-US" sz="8000" b="1" dirty="0" err="1">
                <a:solidFill>
                  <a:schemeClr val="accent4">
                    <a:lumMod val="75000"/>
                  </a:schemeClr>
                </a:solidFill>
              </a:rPr>
              <a:t>pıktʃə</a:t>
            </a:r>
            <a:r>
              <a:rPr lang="en-US" sz="8000" b="1" dirty="0">
                <a:solidFill>
                  <a:schemeClr val="accent4">
                    <a:lumMod val="75000"/>
                  </a:schemeClr>
                </a:solidFill>
              </a:rPr>
              <a:t>]</a:t>
            </a:r>
            <a:endParaRPr lang="ru-RU" sz="8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043157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Запишем лексику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ru-RU" b="1" dirty="0" err="1">
                <a:solidFill>
                  <a:srgbClr val="FF0000"/>
                </a:solidFill>
              </a:rPr>
              <a:t>osy</a:t>
            </a:r>
            <a:r>
              <a:rPr lang="ru-RU" b="1" dirty="0">
                <a:solidFill>
                  <a:srgbClr val="FF0000"/>
                </a:solidFill>
              </a:rPr>
              <a:t> - [ʹ</a:t>
            </a:r>
            <a:r>
              <a:rPr lang="ru-RU" b="1" dirty="0" err="1">
                <a:solidFill>
                  <a:srgbClr val="FF0000"/>
                </a:solidFill>
              </a:rPr>
              <a:t>kəʋzı</a:t>
            </a:r>
            <a:r>
              <a:rPr lang="ru-RU" b="1" dirty="0">
                <a:solidFill>
                  <a:srgbClr val="FF0000"/>
                </a:solidFill>
              </a:rPr>
              <a:t>] </a:t>
            </a:r>
            <a:r>
              <a:rPr lang="ru-RU" b="1" dirty="0" smtClean="0">
                <a:solidFill>
                  <a:srgbClr val="FF0000"/>
                </a:solidFill>
              </a:rPr>
              <a:t> - уютный</a:t>
            </a: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M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</a:rPr>
              <a:t>essy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 - [ʹ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</a:rPr>
              <a:t>mesı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] – грязный, неприбранный</a:t>
            </a:r>
          </a:p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C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</a:rPr>
              <a:t>arpet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 - [ʹ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</a:rPr>
              <a:t>kɑ:pıt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]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– ковер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idy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- [ʹ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taıdı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]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– аккуратный, опрятный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W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ide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waıd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]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– широкий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omfortable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- [ʹ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kʌmf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(ə)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təb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(ə)l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] – удобный</a:t>
            </a:r>
          </a:p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Picture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 -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ʹ</a:t>
            </a:r>
            <a:r>
              <a:rPr lang="en-US" b="1" dirty="0" err="1">
                <a:solidFill>
                  <a:schemeClr val="accent4">
                    <a:lumMod val="75000"/>
                  </a:schemeClr>
                </a:solidFill>
              </a:rPr>
              <a:t>pıktʃə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]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– картина, фотография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4184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119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Cosy - [ʹkəʋzı] </vt:lpstr>
      <vt:lpstr>Messy - [ʹmesı]</vt:lpstr>
      <vt:lpstr>Carpet - [ʹkɑ:pıt] </vt:lpstr>
      <vt:lpstr>Tidy - [ʹtaıdı] </vt:lpstr>
      <vt:lpstr>Wide - [waıd]</vt:lpstr>
      <vt:lpstr>Comfortable - [ʹkʌmf(ə)təb(ə)l]</vt:lpstr>
      <vt:lpstr>Picture - [ʹpıktʃə]</vt:lpstr>
      <vt:lpstr>Запишем лексику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Cosy - [ʹkəʋzı] </dc:title>
  <dc:creator>комп</dc:creator>
  <cp:lastModifiedBy>комп</cp:lastModifiedBy>
  <cp:revision>2</cp:revision>
  <dcterms:created xsi:type="dcterms:W3CDTF">2017-12-05T10:15:55Z</dcterms:created>
  <dcterms:modified xsi:type="dcterms:W3CDTF">2017-12-05T10:28:37Z</dcterms:modified>
</cp:coreProperties>
</file>