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1" autoAdjust="0"/>
    <p:restoredTop sz="94660"/>
  </p:normalViewPr>
  <p:slideViewPr>
    <p:cSldViewPr>
      <p:cViewPr varScale="1">
        <p:scale>
          <a:sx n="69" d="100"/>
          <a:sy n="69" d="100"/>
        </p:scale>
        <p:origin x="-6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7030A0"/>
                </a:solidFill>
              </a:rPr>
              <a:t>Конструкция</a:t>
            </a:r>
            <a:r>
              <a:rPr lang="ru-RU" sz="5400" dirty="0" smtClean="0"/>
              <a:t> </a:t>
            </a:r>
            <a:r>
              <a:rPr lang="en-US" sz="5400" dirty="0" smtClean="0">
                <a:solidFill>
                  <a:srgbClr val="FF0000"/>
                </a:solidFill>
              </a:rPr>
              <a:t>there is\are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Эта конструкция </a:t>
            </a:r>
            <a:r>
              <a:rPr lang="ru-RU" dirty="0" smtClean="0"/>
              <a:t>употребляется, </a:t>
            </a:r>
            <a:r>
              <a:rPr lang="ru-RU" dirty="0" smtClean="0"/>
              <a:t>когда нам необходимо сказать что что-то где-то находится.</a:t>
            </a:r>
          </a:p>
          <a:p>
            <a:pPr marL="0" indent="0">
              <a:buNone/>
            </a:pPr>
            <a:r>
              <a:rPr lang="ru-RU" dirty="0" smtClean="0"/>
              <a:t>Например:</a:t>
            </a:r>
          </a:p>
          <a:p>
            <a:pPr marL="514350" indent="-514350">
              <a:buAutoNum type="arabicPeriod"/>
            </a:pPr>
            <a:r>
              <a:rPr lang="ru-RU" dirty="0" smtClean="0"/>
              <a:t>В комнате находятся ученики.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В пенале лежат ручки.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В холодильнике немного молока.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062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Построение:</a:t>
            </a:r>
            <a:endParaRPr lang="ru-RU" sz="72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There is\are + </a:t>
            </a:r>
            <a:r>
              <a:rPr lang="ru-RU" sz="6000" dirty="0" smtClean="0">
                <a:solidFill>
                  <a:srgbClr val="FF0000"/>
                </a:solidFill>
              </a:rPr>
              <a:t>что? + где?</a:t>
            </a:r>
          </a:p>
          <a:p>
            <a:pPr marL="0" indent="0"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There is </a:t>
            </a:r>
            <a:r>
              <a:rPr lang="en-US" sz="4400" dirty="0" smtClean="0"/>
              <a:t>– </a:t>
            </a:r>
            <a:r>
              <a:rPr lang="ru-RU" sz="4400" dirty="0" smtClean="0"/>
              <a:t>когда речь идет об одном предмете.</a:t>
            </a:r>
          </a:p>
          <a:p>
            <a:pPr marL="0" indent="0">
              <a:buNone/>
            </a:pPr>
            <a:r>
              <a:rPr lang="ru-RU" sz="4400" dirty="0" smtClean="0"/>
              <a:t>пример:</a:t>
            </a:r>
          </a:p>
          <a:p>
            <a:pPr marL="0" indent="0">
              <a:buNone/>
            </a:pPr>
            <a:r>
              <a:rPr lang="en-US" sz="4400" dirty="0" smtClean="0"/>
              <a:t>There is a chair in the bedroom.</a:t>
            </a:r>
          </a:p>
          <a:p>
            <a:pPr marL="0" indent="0">
              <a:buNone/>
            </a:pPr>
            <a:r>
              <a:rPr lang="ru-RU" sz="4400" dirty="0" smtClean="0"/>
              <a:t>В спальне есть стул.</a:t>
            </a:r>
          </a:p>
        </p:txBody>
      </p:sp>
    </p:spTree>
    <p:extLst>
      <p:ext uri="{BB962C8B-B14F-4D97-AF65-F5344CB8AC3E}">
        <p14:creationId xmlns:p14="http://schemas.microsoft.com/office/powerpoint/2010/main" val="255953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Построение:</a:t>
            </a:r>
            <a:endParaRPr lang="ru-RU" sz="72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6000" dirty="0">
                <a:solidFill>
                  <a:srgbClr val="FF0000"/>
                </a:solidFill>
              </a:rPr>
              <a:t>There is\are + </a:t>
            </a:r>
            <a:r>
              <a:rPr lang="ru-RU" sz="6000" dirty="0">
                <a:solidFill>
                  <a:srgbClr val="FF0000"/>
                </a:solidFill>
              </a:rPr>
              <a:t>что? + где</a:t>
            </a:r>
            <a:r>
              <a:rPr lang="ru-RU" sz="6000" dirty="0" smtClean="0">
                <a:solidFill>
                  <a:srgbClr val="FF0000"/>
                </a:solidFill>
              </a:rPr>
              <a:t>?</a:t>
            </a:r>
            <a:endParaRPr lang="ru-RU" sz="6000" dirty="0" smtClean="0"/>
          </a:p>
          <a:p>
            <a:pPr marL="0" indent="0">
              <a:buNone/>
            </a:pPr>
            <a:r>
              <a:rPr lang="en-US" sz="5700" dirty="0" smtClean="0">
                <a:solidFill>
                  <a:srgbClr val="FF0000"/>
                </a:solidFill>
              </a:rPr>
              <a:t>There are </a:t>
            </a:r>
            <a:r>
              <a:rPr lang="en-US" sz="5700" dirty="0"/>
              <a:t>– </a:t>
            </a:r>
            <a:r>
              <a:rPr lang="ru-RU" sz="5700" dirty="0"/>
              <a:t>когда речь идет </a:t>
            </a:r>
            <a:r>
              <a:rPr lang="ru-RU" sz="5700" dirty="0" smtClean="0"/>
              <a:t>о нескольких предметах</a:t>
            </a:r>
          </a:p>
          <a:p>
            <a:pPr marL="0" indent="0">
              <a:buNone/>
            </a:pPr>
            <a:r>
              <a:rPr lang="ru-RU" sz="5700" dirty="0"/>
              <a:t>пример:</a:t>
            </a:r>
          </a:p>
          <a:p>
            <a:pPr marL="0" indent="0">
              <a:buNone/>
            </a:pPr>
            <a:r>
              <a:rPr lang="en-US" sz="5700" dirty="0" smtClean="0"/>
              <a:t>There are some (</a:t>
            </a:r>
            <a:r>
              <a:rPr lang="ru-RU" sz="5700" dirty="0" smtClean="0"/>
              <a:t>несколько) </a:t>
            </a:r>
            <a:r>
              <a:rPr lang="en-US" sz="5700" dirty="0" smtClean="0"/>
              <a:t>plants on the windowsill.</a:t>
            </a:r>
          </a:p>
          <a:p>
            <a:pPr marL="0" indent="0">
              <a:buNone/>
            </a:pPr>
            <a:r>
              <a:rPr lang="ru-RU" sz="5700" dirty="0" smtClean="0"/>
              <a:t>На подоконнике стоят несколько цветов.</a:t>
            </a:r>
            <a:endParaRPr lang="ru-RU" sz="5700" dirty="0"/>
          </a:p>
        </p:txBody>
      </p:sp>
    </p:spTree>
    <p:extLst>
      <p:ext uri="{BB962C8B-B14F-4D97-AF65-F5344CB8AC3E}">
        <p14:creationId xmlns:p14="http://schemas.microsoft.com/office/powerpoint/2010/main" val="150971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Правило перевода: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!!! Обратите внимание, что предложения с конструкцией </a:t>
            </a:r>
            <a:r>
              <a:rPr lang="en-US" sz="4400" dirty="0" smtClean="0"/>
              <a:t>there is\are</a:t>
            </a:r>
            <a:r>
              <a:rPr lang="ru-RU" sz="4400" dirty="0" smtClean="0"/>
              <a:t> переводятся с </a:t>
            </a:r>
            <a:r>
              <a:rPr lang="ru-RU" sz="4400" dirty="0" err="1" smtClean="0"/>
              <a:t>предло</a:t>
            </a: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га! То есть с части «где?»</a:t>
            </a:r>
            <a:endParaRPr lang="en-US" sz="4400" dirty="0" smtClean="0"/>
          </a:p>
          <a:p>
            <a:pPr marL="0" indent="0">
              <a:buNone/>
            </a:pPr>
            <a:r>
              <a:rPr lang="en-US" sz="4400" dirty="0" smtClean="0"/>
              <a:t>There is a sofa in the living room.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8948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Исключение: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 </a:t>
            </a:r>
            <a:r>
              <a:rPr lang="ru-RU" dirty="0" smtClean="0"/>
              <a:t>неисчисляемым существительным (например – вода, мука, песок, молоко) употребляется конструкция </a:t>
            </a:r>
            <a:r>
              <a:rPr lang="en-US" dirty="0" smtClean="0">
                <a:solidFill>
                  <a:srgbClr val="FF0000"/>
                </a:solidFill>
              </a:rPr>
              <a:t>there is + some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(немного)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Например: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There is some milk on the table.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 столе есть немного молока.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620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181</Words>
  <Application>Microsoft Office PowerPoint</Application>
  <PresentationFormat>Экран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Конструкция there is\are</vt:lpstr>
      <vt:lpstr>Построение:</vt:lpstr>
      <vt:lpstr>Построение:</vt:lpstr>
      <vt:lpstr>Правило перевода:</vt:lpstr>
      <vt:lpstr>Исключение: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Конструкция there is\are</dc:title>
  <dc:creator>комп</dc:creator>
  <cp:lastModifiedBy>комп</cp:lastModifiedBy>
  <cp:revision>10</cp:revision>
  <dcterms:created xsi:type="dcterms:W3CDTF">2017-12-14T06:02:38Z</dcterms:created>
  <dcterms:modified xsi:type="dcterms:W3CDTF">2017-12-14T10:23:00Z</dcterms:modified>
</cp:coreProperties>
</file>