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65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chemeClr val="tx2">
                    <a:lumMod val="75000"/>
                  </a:schemeClr>
                </a:solidFill>
              </a:rPr>
              <a:t>B</a:t>
            </a:r>
            <a:r>
              <a:rPr lang="ru-RU" sz="8000" b="1" dirty="0" err="1" smtClean="0">
                <a:solidFill>
                  <a:schemeClr val="tx2">
                    <a:lumMod val="75000"/>
                  </a:schemeClr>
                </a:solidFill>
              </a:rPr>
              <a:t>read</a:t>
            </a:r>
            <a:r>
              <a:rPr lang="ru-RU" sz="8000" b="1" dirty="0" smtClean="0">
                <a:solidFill>
                  <a:schemeClr val="tx2">
                    <a:lumMod val="75000"/>
                  </a:schemeClr>
                </a:solidFill>
              </a:rPr>
              <a:t> - </a:t>
            </a:r>
            <a:r>
              <a:rPr lang="ru-RU" sz="8000" b="1" dirty="0">
                <a:solidFill>
                  <a:schemeClr val="tx2">
                    <a:lumMod val="75000"/>
                  </a:schemeClr>
                </a:solidFill>
              </a:rPr>
              <a:t>[</a:t>
            </a:r>
            <a:r>
              <a:rPr lang="ru-RU" sz="8000" b="1" dirty="0" err="1">
                <a:solidFill>
                  <a:schemeClr val="tx2">
                    <a:lumMod val="75000"/>
                  </a:schemeClr>
                </a:solidFill>
              </a:rPr>
              <a:t>bred</a:t>
            </a:r>
            <a:r>
              <a:rPr lang="ru-RU" sz="8000" b="1" dirty="0">
                <a:solidFill>
                  <a:schemeClr val="tx2">
                    <a:lumMod val="75000"/>
                  </a:schemeClr>
                </a:solidFill>
              </a:rPr>
              <a:t>]</a:t>
            </a:r>
            <a:endParaRPr lang="ru-RU" sz="8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2" descr="https://ds03.infourok.ru/uploads/ex/0709/000104f0-aa6c526a/hello_html_m31b14d6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5405" y="1600200"/>
            <a:ext cx="679319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260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C00000"/>
                </a:solidFill>
              </a:rPr>
              <a:t>B</a:t>
            </a:r>
            <a:r>
              <a:rPr lang="ru-RU" sz="8000" b="1" dirty="0" err="1" smtClean="0">
                <a:solidFill>
                  <a:srgbClr val="C00000"/>
                </a:solidFill>
              </a:rPr>
              <a:t>utter</a:t>
            </a:r>
            <a:r>
              <a:rPr lang="ru-RU" sz="8000" b="1" dirty="0" smtClean="0">
                <a:solidFill>
                  <a:srgbClr val="C00000"/>
                </a:solidFill>
              </a:rPr>
              <a:t> - </a:t>
            </a:r>
            <a:r>
              <a:rPr lang="ru-RU" sz="8000" b="1" dirty="0">
                <a:solidFill>
                  <a:srgbClr val="C00000"/>
                </a:solidFill>
              </a:rPr>
              <a:t>[ʹ</a:t>
            </a:r>
            <a:r>
              <a:rPr lang="ru-RU" sz="8000" b="1" dirty="0" err="1">
                <a:solidFill>
                  <a:srgbClr val="C00000"/>
                </a:solidFill>
              </a:rPr>
              <a:t>bʌtə</a:t>
            </a:r>
            <a:r>
              <a:rPr lang="ru-RU" sz="8000" b="1" dirty="0">
                <a:solidFill>
                  <a:srgbClr val="C00000"/>
                </a:solidFill>
              </a:rPr>
              <a:t>]</a:t>
            </a:r>
            <a:endParaRPr lang="ru-RU" sz="8000" b="1" dirty="0">
              <a:solidFill>
                <a:srgbClr val="C00000"/>
              </a:solidFill>
            </a:endParaRPr>
          </a:p>
        </p:txBody>
      </p:sp>
      <p:pic>
        <p:nvPicPr>
          <p:cNvPr id="4" name="Picture 2" descr="http://ti71.ru:81/upload/iblock/fa1/fa180b9ca386a9717e7ad8c5de8aef2d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84784"/>
            <a:ext cx="6336704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893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chemeClr val="accent3">
                    <a:lumMod val="75000"/>
                  </a:schemeClr>
                </a:solidFill>
              </a:rPr>
              <a:t>J</a:t>
            </a:r>
            <a:r>
              <a:rPr lang="ru-RU" sz="8000" b="1" dirty="0" err="1" smtClean="0">
                <a:solidFill>
                  <a:schemeClr val="accent3">
                    <a:lumMod val="75000"/>
                  </a:schemeClr>
                </a:solidFill>
              </a:rPr>
              <a:t>am</a:t>
            </a:r>
            <a:r>
              <a:rPr lang="ru-RU" sz="8000" b="1" dirty="0" smtClean="0">
                <a:solidFill>
                  <a:schemeClr val="accent3">
                    <a:lumMod val="75000"/>
                  </a:schemeClr>
                </a:solidFill>
              </a:rPr>
              <a:t> - </a:t>
            </a:r>
            <a:r>
              <a:rPr lang="ru-RU" sz="8000" b="1" dirty="0">
                <a:solidFill>
                  <a:schemeClr val="accent3">
                    <a:lumMod val="75000"/>
                  </a:schemeClr>
                </a:solidFill>
              </a:rPr>
              <a:t>[</a:t>
            </a:r>
            <a:r>
              <a:rPr lang="ru-RU" sz="8000" b="1" dirty="0" err="1">
                <a:solidFill>
                  <a:schemeClr val="accent3">
                    <a:lumMod val="75000"/>
                  </a:schemeClr>
                </a:solidFill>
              </a:rPr>
              <a:t>dʒæm</a:t>
            </a:r>
            <a:r>
              <a:rPr lang="ru-RU" sz="8000" b="1" dirty="0">
                <a:solidFill>
                  <a:schemeClr val="accent3">
                    <a:lumMod val="75000"/>
                  </a:schemeClr>
                </a:solidFill>
              </a:rPr>
              <a:t>]</a:t>
            </a:r>
            <a:endParaRPr lang="ru-RU" sz="8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Picture 2" descr="http://corpdidi.ru/images/catalog/sweets/jam/dzhem_klyukvennyj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3849" y="1600200"/>
            <a:ext cx="4236301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090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chemeClr val="accent5">
                    <a:lumMod val="75000"/>
                  </a:schemeClr>
                </a:solidFill>
              </a:rPr>
              <a:t>J</a:t>
            </a:r>
            <a:r>
              <a:rPr lang="ru-RU" sz="8000" b="1" dirty="0" err="1" smtClean="0">
                <a:solidFill>
                  <a:schemeClr val="accent5">
                    <a:lumMod val="75000"/>
                  </a:schemeClr>
                </a:solidFill>
              </a:rPr>
              <a:t>uice</a:t>
            </a:r>
            <a:r>
              <a:rPr lang="ru-RU" sz="8000" b="1" dirty="0" smtClean="0">
                <a:solidFill>
                  <a:schemeClr val="accent5">
                    <a:lumMod val="75000"/>
                  </a:schemeClr>
                </a:solidFill>
              </a:rPr>
              <a:t> - </a:t>
            </a:r>
            <a:r>
              <a:rPr lang="ru-RU" sz="8000" b="1" dirty="0">
                <a:solidFill>
                  <a:schemeClr val="accent5">
                    <a:lumMod val="75000"/>
                  </a:schemeClr>
                </a:solidFill>
              </a:rPr>
              <a:t>[</a:t>
            </a:r>
            <a:r>
              <a:rPr lang="ru-RU" sz="8000" b="1" dirty="0" err="1">
                <a:solidFill>
                  <a:schemeClr val="accent5">
                    <a:lumMod val="75000"/>
                  </a:schemeClr>
                </a:solidFill>
              </a:rPr>
              <a:t>dʒu:s</a:t>
            </a:r>
            <a:r>
              <a:rPr lang="ru-RU" sz="8000" b="1" dirty="0">
                <a:solidFill>
                  <a:schemeClr val="accent5">
                    <a:lumMod val="75000"/>
                  </a:schemeClr>
                </a:solidFill>
              </a:rPr>
              <a:t>]</a:t>
            </a:r>
            <a:endParaRPr lang="ru-RU" sz="8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Picture 2" descr="https://s10.stc.all.kpcdn.net/share/i/4/873409/wx108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088" y="1600200"/>
            <a:ext cx="7135824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2162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7030A0"/>
                </a:solidFill>
              </a:rPr>
              <a:t>S</a:t>
            </a:r>
            <a:r>
              <a:rPr lang="ru-RU" sz="8000" b="1" dirty="0" err="1" smtClean="0">
                <a:solidFill>
                  <a:srgbClr val="7030A0"/>
                </a:solidFill>
              </a:rPr>
              <a:t>oup</a:t>
            </a:r>
            <a:r>
              <a:rPr lang="ru-RU" sz="8000" b="1" dirty="0" smtClean="0">
                <a:solidFill>
                  <a:srgbClr val="7030A0"/>
                </a:solidFill>
              </a:rPr>
              <a:t> - </a:t>
            </a:r>
            <a:r>
              <a:rPr lang="ru-RU" sz="8000" b="1" dirty="0">
                <a:solidFill>
                  <a:srgbClr val="7030A0"/>
                </a:solidFill>
              </a:rPr>
              <a:t>[</a:t>
            </a:r>
            <a:r>
              <a:rPr lang="ru-RU" sz="8000" b="1" dirty="0" err="1">
                <a:solidFill>
                  <a:srgbClr val="7030A0"/>
                </a:solidFill>
              </a:rPr>
              <a:t>su:p</a:t>
            </a:r>
            <a:r>
              <a:rPr lang="ru-RU" sz="8000" b="1" dirty="0">
                <a:solidFill>
                  <a:srgbClr val="7030A0"/>
                </a:solidFill>
              </a:rPr>
              <a:t>]</a:t>
            </a:r>
            <a:endParaRPr lang="ru-RU" sz="8000" b="1" dirty="0">
              <a:solidFill>
                <a:srgbClr val="7030A0"/>
              </a:solidFill>
            </a:endParaRPr>
          </a:p>
        </p:txBody>
      </p:sp>
      <p:pic>
        <p:nvPicPr>
          <p:cNvPr id="4" name="Picture 2" descr="http://vmeste-prigotovim.ru/uploads/posts/2016-12/1482230909_lososevyy-sup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934369"/>
            <a:ext cx="6192688" cy="4446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007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chemeClr val="accent2">
                    <a:lumMod val="50000"/>
                  </a:schemeClr>
                </a:solidFill>
              </a:rPr>
              <a:t>T</a:t>
            </a:r>
            <a:r>
              <a:rPr lang="ru-RU" sz="8000" b="1" dirty="0" err="1" smtClean="0">
                <a:solidFill>
                  <a:schemeClr val="accent2">
                    <a:lumMod val="50000"/>
                  </a:schemeClr>
                </a:solidFill>
              </a:rPr>
              <a:t>ea</a:t>
            </a:r>
            <a:r>
              <a:rPr lang="ru-RU" sz="8000" b="1" dirty="0" smtClean="0">
                <a:solidFill>
                  <a:schemeClr val="accent2">
                    <a:lumMod val="50000"/>
                  </a:schemeClr>
                </a:solidFill>
              </a:rPr>
              <a:t> - </a:t>
            </a:r>
            <a:r>
              <a:rPr lang="ru-RU" sz="8000" b="1" dirty="0">
                <a:solidFill>
                  <a:schemeClr val="accent2">
                    <a:lumMod val="50000"/>
                  </a:schemeClr>
                </a:solidFill>
              </a:rPr>
              <a:t>[</a:t>
            </a:r>
            <a:r>
              <a:rPr lang="ru-RU" sz="8000" b="1" dirty="0" err="1">
                <a:solidFill>
                  <a:schemeClr val="accent2">
                    <a:lumMod val="50000"/>
                  </a:schemeClr>
                </a:solidFill>
              </a:rPr>
              <a:t>ti</a:t>
            </a:r>
            <a:r>
              <a:rPr lang="ru-RU" sz="8000" b="1" dirty="0">
                <a:solidFill>
                  <a:schemeClr val="accent2">
                    <a:lumMod val="50000"/>
                  </a:schemeClr>
                </a:solidFill>
              </a:rPr>
              <a:t>:]</a:t>
            </a:r>
            <a:endParaRPr lang="ru-RU" sz="8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Picture 2" descr="https://ptzgovorit.ru/sites/default/files/original_nodes/tea-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8284" y="1600200"/>
            <a:ext cx="5887431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710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chemeClr val="bg1">
                    <a:lumMod val="50000"/>
                  </a:schemeClr>
                </a:solidFill>
              </a:rPr>
              <a:t>W</a:t>
            </a:r>
            <a:r>
              <a:rPr lang="ru-RU" sz="8000" b="1" dirty="0" err="1" smtClean="0">
                <a:solidFill>
                  <a:schemeClr val="bg1">
                    <a:lumMod val="50000"/>
                  </a:schemeClr>
                </a:solidFill>
              </a:rPr>
              <a:t>ater</a:t>
            </a:r>
            <a:r>
              <a:rPr lang="ru-RU" sz="8000" b="1" dirty="0" smtClean="0">
                <a:solidFill>
                  <a:schemeClr val="bg1">
                    <a:lumMod val="50000"/>
                  </a:schemeClr>
                </a:solidFill>
              </a:rPr>
              <a:t> - </a:t>
            </a:r>
            <a:r>
              <a:rPr lang="ru-RU" sz="8000" b="1" dirty="0">
                <a:solidFill>
                  <a:schemeClr val="bg1">
                    <a:lumMod val="50000"/>
                  </a:schemeClr>
                </a:solidFill>
              </a:rPr>
              <a:t>[ʹ</a:t>
            </a:r>
            <a:r>
              <a:rPr lang="ru-RU" sz="8000" b="1" dirty="0" err="1">
                <a:solidFill>
                  <a:schemeClr val="bg1">
                    <a:lumMod val="50000"/>
                  </a:schemeClr>
                </a:solidFill>
              </a:rPr>
              <a:t>wɔ:tə</a:t>
            </a:r>
            <a:r>
              <a:rPr lang="ru-RU" sz="8000" b="1" dirty="0">
                <a:solidFill>
                  <a:schemeClr val="bg1">
                    <a:lumMod val="50000"/>
                  </a:schemeClr>
                </a:solidFill>
              </a:rPr>
              <a:t>]</a:t>
            </a:r>
            <a:endParaRPr lang="ru-RU" sz="8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Picture 2" descr="http://images.tomas.kz/i/firms/111/26/26625/kak-ochistit-vodu-na-dache_2acf31a60d4c368_800x6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324" y="1600200"/>
            <a:ext cx="6189351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5264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Повторим слова и запишем их в словарь: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</a:rPr>
              <a:t>B</a:t>
            </a:r>
            <a:r>
              <a:rPr lang="ru-RU" sz="3600" b="1" dirty="0" err="1">
                <a:solidFill>
                  <a:schemeClr val="tx2">
                    <a:lumMod val="75000"/>
                  </a:schemeClr>
                </a:solidFill>
              </a:rPr>
              <a:t>read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 - [</a:t>
            </a:r>
            <a:r>
              <a:rPr lang="ru-RU" sz="3600" b="1" dirty="0" err="1">
                <a:solidFill>
                  <a:schemeClr val="tx2">
                    <a:lumMod val="75000"/>
                  </a:schemeClr>
                </a:solidFill>
              </a:rPr>
              <a:t>bred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] – хлеб</a:t>
            </a:r>
          </a:p>
          <a:p>
            <a:pPr marL="514350" indent="-514350">
              <a:buAutoNum type="arabicPeriod"/>
            </a:pPr>
            <a:r>
              <a:rPr lang="en-US" sz="3600" b="1" dirty="0">
                <a:solidFill>
                  <a:srgbClr val="C00000"/>
                </a:solidFill>
              </a:rPr>
              <a:t>B</a:t>
            </a:r>
            <a:r>
              <a:rPr lang="ru-RU" sz="3600" b="1" dirty="0" err="1">
                <a:solidFill>
                  <a:srgbClr val="C00000"/>
                </a:solidFill>
              </a:rPr>
              <a:t>utter</a:t>
            </a:r>
            <a:r>
              <a:rPr lang="ru-RU" sz="3600" b="1" dirty="0">
                <a:solidFill>
                  <a:srgbClr val="C00000"/>
                </a:solidFill>
              </a:rPr>
              <a:t> - [ʹ</a:t>
            </a:r>
            <a:r>
              <a:rPr lang="ru-RU" sz="3600" b="1" dirty="0" err="1">
                <a:solidFill>
                  <a:srgbClr val="C00000"/>
                </a:solidFill>
              </a:rPr>
              <a:t>bʌtə</a:t>
            </a:r>
            <a:r>
              <a:rPr lang="ru-RU" sz="3600" b="1" dirty="0" smtClean="0">
                <a:solidFill>
                  <a:srgbClr val="C00000"/>
                </a:solidFill>
              </a:rPr>
              <a:t>] –  сливочное масло</a:t>
            </a:r>
          </a:p>
          <a:p>
            <a:pPr marL="514350" indent="-514350">
              <a:buAutoNum type="arabicPeriod"/>
            </a:pPr>
            <a:r>
              <a:rPr lang="en-US" sz="3600" b="1" dirty="0">
                <a:solidFill>
                  <a:schemeClr val="accent3">
                    <a:lumMod val="75000"/>
                  </a:schemeClr>
                </a:solidFill>
              </a:rPr>
              <a:t>J</a:t>
            </a:r>
            <a:r>
              <a:rPr lang="ru-RU" sz="3600" b="1" dirty="0" err="1">
                <a:solidFill>
                  <a:schemeClr val="accent3">
                    <a:lumMod val="75000"/>
                  </a:schemeClr>
                </a:solidFill>
              </a:rPr>
              <a:t>am</a:t>
            </a:r>
            <a:r>
              <a:rPr lang="ru-RU" sz="3600" b="1" dirty="0">
                <a:solidFill>
                  <a:schemeClr val="accent3">
                    <a:lumMod val="75000"/>
                  </a:schemeClr>
                </a:solidFill>
              </a:rPr>
              <a:t> - [</a:t>
            </a:r>
            <a:r>
              <a:rPr lang="ru-RU" sz="3600" b="1" dirty="0" err="1">
                <a:solidFill>
                  <a:schemeClr val="accent3">
                    <a:lumMod val="75000"/>
                  </a:schemeClr>
                </a:solidFill>
              </a:rPr>
              <a:t>dʒæm</a:t>
            </a:r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</a:rPr>
              <a:t>] – джем, варенье</a:t>
            </a:r>
          </a:p>
          <a:p>
            <a:pPr marL="514350" indent="-514350">
              <a:buAutoNum type="arabicPeriod"/>
            </a:pPr>
            <a:r>
              <a:rPr lang="en-US" sz="3600" b="1" dirty="0">
                <a:solidFill>
                  <a:schemeClr val="accent5">
                    <a:lumMod val="75000"/>
                  </a:schemeClr>
                </a:solidFill>
              </a:rPr>
              <a:t>J</a:t>
            </a:r>
            <a:r>
              <a:rPr lang="ru-RU" sz="3600" b="1" dirty="0" err="1">
                <a:solidFill>
                  <a:schemeClr val="accent5">
                    <a:lumMod val="75000"/>
                  </a:schemeClr>
                </a:solidFill>
              </a:rPr>
              <a:t>uice</a:t>
            </a:r>
            <a:r>
              <a:rPr lang="ru-RU" sz="3600" b="1" dirty="0">
                <a:solidFill>
                  <a:schemeClr val="accent5">
                    <a:lumMod val="75000"/>
                  </a:schemeClr>
                </a:solidFill>
              </a:rPr>
              <a:t> - [</a:t>
            </a:r>
            <a:r>
              <a:rPr lang="ru-RU" sz="3600" b="1" dirty="0" err="1">
                <a:solidFill>
                  <a:schemeClr val="accent5">
                    <a:lumMod val="75000"/>
                  </a:schemeClr>
                </a:solidFill>
              </a:rPr>
              <a:t>dʒu:s</a:t>
            </a: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  <a:t>] – сок</a:t>
            </a:r>
          </a:p>
          <a:p>
            <a:pPr marL="514350" indent="-514350">
              <a:buAutoNum type="arabicPeriod"/>
            </a:pPr>
            <a:r>
              <a:rPr lang="en-US" sz="3600" b="1" dirty="0">
                <a:solidFill>
                  <a:srgbClr val="7030A0"/>
                </a:solidFill>
              </a:rPr>
              <a:t>S</a:t>
            </a:r>
            <a:r>
              <a:rPr lang="ru-RU" sz="3600" b="1" dirty="0" err="1">
                <a:solidFill>
                  <a:srgbClr val="7030A0"/>
                </a:solidFill>
              </a:rPr>
              <a:t>oup</a:t>
            </a:r>
            <a:r>
              <a:rPr lang="ru-RU" sz="3600" b="1" dirty="0">
                <a:solidFill>
                  <a:srgbClr val="7030A0"/>
                </a:solidFill>
              </a:rPr>
              <a:t> - [</a:t>
            </a:r>
            <a:r>
              <a:rPr lang="ru-RU" sz="3600" b="1" dirty="0" err="1">
                <a:solidFill>
                  <a:srgbClr val="7030A0"/>
                </a:solidFill>
              </a:rPr>
              <a:t>su:p</a:t>
            </a:r>
            <a:r>
              <a:rPr lang="ru-RU" sz="3600" b="1" dirty="0" smtClean="0">
                <a:solidFill>
                  <a:srgbClr val="7030A0"/>
                </a:solidFill>
              </a:rPr>
              <a:t>] – суп</a:t>
            </a:r>
          </a:p>
          <a:p>
            <a:pPr marL="514350" indent="-514350">
              <a:buAutoNum type="arabicPeriod"/>
            </a:pP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</a:rPr>
              <a:t>T</a:t>
            </a:r>
            <a:r>
              <a:rPr lang="ru-RU" sz="3600" b="1" dirty="0" err="1">
                <a:solidFill>
                  <a:schemeClr val="accent2">
                    <a:lumMod val="50000"/>
                  </a:schemeClr>
                </a:solidFill>
              </a:rPr>
              <a:t>ea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 - [</a:t>
            </a:r>
            <a:r>
              <a:rPr lang="ru-RU" sz="3600" b="1" dirty="0" err="1">
                <a:solidFill>
                  <a:schemeClr val="accent2">
                    <a:lumMod val="50000"/>
                  </a:schemeClr>
                </a:solidFill>
              </a:rPr>
              <a:t>ti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:] – чай</a:t>
            </a:r>
          </a:p>
          <a:p>
            <a:pPr marL="514350" indent="-514350">
              <a:buAutoNum type="arabicPeriod"/>
            </a:pPr>
            <a:r>
              <a:rPr lang="en-US" sz="3600" b="1" dirty="0">
                <a:solidFill>
                  <a:schemeClr val="bg1">
                    <a:lumMod val="50000"/>
                  </a:schemeClr>
                </a:solidFill>
              </a:rPr>
              <a:t>W</a:t>
            </a:r>
            <a:r>
              <a:rPr lang="ru-RU" sz="3600" b="1" dirty="0" err="1">
                <a:solidFill>
                  <a:schemeClr val="bg1">
                    <a:lumMod val="50000"/>
                  </a:schemeClr>
                </a:solidFill>
              </a:rPr>
              <a:t>ater</a:t>
            </a:r>
            <a:r>
              <a:rPr lang="ru-RU" sz="3600" b="1" dirty="0">
                <a:solidFill>
                  <a:schemeClr val="bg1">
                    <a:lumMod val="50000"/>
                  </a:schemeClr>
                </a:solidFill>
              </a:rPr>
              <a:t> - [ʹ</a:t>
            </a:r>
            <a:r>
              <a:rPr lang="ru-RU" sz="3600" b="1" dirty="0" err="1">
                <a:solidFill>
                  <a:schemeClr val="bg1">
                    <a:lumMod val="50000"/>
                  </a:schemeClr>
                </a:solidFill>
              </a:rPr>
              <a:t>wɔ:tə</a:t>
            </a:r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</a:rPr>
              <a:t>] - вода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07488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113</Words>
  <Application>Microsoft Office PowerPoint</Application>
  <PresentationFormat>Экран (4:3)</PresentationFormat>
  <Paragraphs>15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Bread - [bred]</vt:lpstr>
      <vt:lpstr>Butter - [ʹbʌtə]</vt:lpstr>
      <vt:lpstr>Jam - [dʒæm]</vt:lpstr>
      <vt:lpstr>Juice - [dʒu:s]</vt:lpstr>
      <vt:lpstr>Soup - [su:p]</vt:lpstr>
      <vt:lpstr>Tea - [ti:]</vt:lpstr>
      <vt:lpstr>Water - [ʹwɔ:tə]</vt:lpstr>
      <vt:lpstr>Повторим слова и запишем их в словарь: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комп</dc:creator>
  <cp:lastModifiedBy>комп</cp:lastModifiedBy>
  <cp:revision>4</cp:revision>
  <dcterms:created xsi:type="dcterms:W3CDTF">2017-12-19T05:18:15Z</dcterms:created>
  <dcterms:modified xsi:type="dcterms:W3CDTF">2017-12-19T08:30:09Z</dcterms:modified>
</cp:coreProperties>
</file>