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6699FF"/>
    <a:srgbClr val="00CC99"/>
    <a:srgbClr val="80008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33CC33"/>
                </a:solidFill>
              </a:rPr>
              <a:t>A</a:t>
            </a:r>
            <a:r>
              <a:rPr lang="ru-RU" sz="6600" b="1" dirty="0" err="1" smtClean="0">
                <a:solidFill>
                  <a:srgbClr val="33CC33"/>
                </a:solidFill>
              </a:rPr>
              <a:t>nswer</a:t>
            </a:r>
            <a:r>
              <a:rPr lang="ru-RU" sz="6600" b="1" dirty="0" smtClean="0">
                <a:solidFill>
                  <a:srgbClr val="33CC33"/>
                </a:solidFill>
              </a:rPr>
              <a:t> - </a:t>
            </a:r>
            <a:r>
              <a:rPr lang="ru-RU" sz="6600" b="1" dirty="0">
                <a:solidFill>
                  <a:srgbClr val="33CC33"/>
                </a:solidFill>
              </a:rPr>
              <a:t>[ʹ</a:t>
            </a:r>
            <a:r>
              <a:rPr lang="ru-RU" sz="6600" b="1" dirty="0" err="1">
                <a:solidFill>
                  <a:srgbClr val="33CC33"/>
                </a:solidFill>
              </a:rPr>
              <a:t>ɑ:nsə</a:t>
            </a:r>
            <a:r>
              <a:rPr lang="ru-RU" sz="6600" b="1" dirty="0">
                <a:solidFill>
                  <a:srgbClr val="33CC33"/>
                </a:solidFill>
              </a:rPr>
              <a:t>]</a:t>
            </a:r>
            <a:endParaRPr lang="ru-RU" sz="6600" b="1" dirty="0">
              <a:solidFill>
                <a:srgbClr val="33CC33"/>
              </a:solidFill>
            </a:endParaRPr>
          </a:p>
        </p:txBody>
      </p:sp>
      <p:pic>
        <p:nvPicPr>
          <p:cNvPr id="4" name="Picture 2" descr="http://zaimyonline.ru/images/confused-gu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33" y="1600200"/>
            <a:ext cx="802993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553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800080"/>
                </a:solidFill>
              </a:rPr>
              <a:t>A</a:t>
            </a:r>
            <a:r>
              <a:rPr lang="ru-RU" sz="6600" b="1" dirty="0" err="1" smtClean="0">
                <a:solidFill>
                  <a:srgbClr val="800080"/>
                </a:solidFill>
              </a:rPr>
              <a:t>sk</a:t>
            </a:r>
            <a:r>
              <a:rPr lang="ru-RU" sz="6600" b="1" dirty="0" smtClean="0">
                <a:solidFill>
                  <a:srgbClr val="800080"/>
                </a:solidFill>
              </a:rPr>
              <a:t> - </a:t>
            </a:r>
            <a:r>
              <a:rPr lang="ru-RU" sz="6600" b="1" dirty="0">
                <a:solidFill>
                  <a:srgbClr val="800080"/>
                </a:solidFill>
              </a:rPr>
              <a:t>[</a:t>
            </a:r>
            <a:r>
              <a:rPr lang="ru-RU" sz="6600" b="1" dirty="0" err="1">
                <a:solidFill>
                  <a:srgbClr val="800080"/>
                </a:solidFill>
              </a:rPr>
              <a:t>ɑ:sk</a:t>
            </a:r>
            <a:r>
              <a:rPr lang="ru-RU" sz="6600" b="1" dirty="0">
                <a:solidFill>
                  <a:srgbClr val="800080"/>
                </a:solidFill>
              </a:rPr>
              <a:t>]</a:t>
            </a:r>
            <a:endParaRPr lang="ru-RU" sz="6600" b="1" dirty="0">
              <a:solidFill>
                <a:srgbClr val="800080"/>
              </a:solidFill>
            </a:endParaRPr>
          </a:p>
        </p:txBody>
      </p:sp>
      <p:pic>
        <p:nvPicPr>
          <p:cNvPr id="4" name="Picture 2" descr="http://photos1.blogger.com/blogger/2235/2276/1600/as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336" y="1600200"/>
            <a:ext cx="608532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419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CC99"/>
                </a:solidFill>
              </a:rPr>
              <a:t>C</a:t>
            </a:r>
            <a:r>
              <a:rPr lang="ru-RU" sz="6600" b="1" dirty="0" err="1" smtClean="0">
                <a:solidFill>
                  <a:srgbClr val="00CC99"/>
                </a:solidFill>
              </a:rPr>
              <a:t>lose</a:t>
            </a:r>
            <a:r>
              <a:rPr lang="ru-RU" sz="6600" b="1" dirty="0" smtClean="0">
                <a:solidFill>
                  <a:srgbClr val="00CC99"/>
                </a:solidFill>
              </a:rPr>
              <a:t> - </a:t>
            </a:r>
            <a:r>
              <a:rPr lang="ru-RU" sz="6600" b="1" dirty="0">
                <a:solidFill>
                  <a:srgbClr val="00CC99"/>
                </a:solidFill>
              </a:rPr>
              <a:t>[</a:t>
            </a:r>
            <a:r>
              <a:rPr lang="ru-RU" sz="6600" b="1" dirty="0" err="1">
                <a:solidFill>
                  <a:srgbClr val="00CC99"/>
                </a:solidFill>
              </a:rPr>
              <a:t>kləʋs</a:t>
            </a:r>
            <a:r>
              <a:rPr lang="ru-RU" sz="6600" b="1" dirty="0">
                <a:solidFill>
                  <a:srgbClr val="00CC99"/>
                </a:solidFill>
              </a:rPr>
              <a:t>]</a:t>
            </a:r>
            <a:endParaRPr lang="ru-RU" sz="6600" b="1" dirty="0">
              <a:solidFill>
                <a:srgbClr val="00CC99"/>
              </a:solidFill>
            </a:endParaRPr>
          </a:p>
        </p:txBody>
      </p:sp>
      <p:pic>
        <p:nvPicPr>
          <p:cNvPr id="4" name="Picture 2" descr="https://fs00.infourok.ru/images/doc/314/313140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00200"/>
            <a:ext cx="7416823" cy="49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940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6699FF"/>
                </a:solidFill>
              </a:rPr>
              <a:t>O</a:t>
            </a:r>
            <a:r>
              <a:rPr lang="ru-RU" sz="6600" b="1" dirty="0" err="1" smtClean="0">
                <a:solidFill>
                  <a:srgbClr val="6699FF"/>
                </a:solidFill>
              </a:rPr>
              <a:t>pen</a:t>
            </a:r>
            <a:r>
              <a:rPr lang="ru-RU" sz="6600" b="1" dirty="0" smtClean="0">
                <a:solidFill>
                  <a:srgbClr val="6699FF"/>
                </a:solidFill>
              </a:rPr>
              <a:t> - </a:t>
            </a:r>
            <a:r>
              <a:rPr lang="ru-RU" sz="6600" b="1" dirty="0">
                <a:solidFill>
                  <a:srgbClr val="6699FF"/>
                </a:solidFill>
              </a:rPr>
              <a:t>[ʹ</a:t>
            </a:r>
            <a:r>
              <a:rPr lang="ru-RU" sz="6600" b="1" dirty="0" err="1">
                <a:solidFill>
                  <a:srgbClr val="6699FF"/>
                </a:solidFill>
              </a:rPr>
              <a:t>əʋpən</a:t>
            </a:r>
            <a:r>
              <a:rPr lang="ru-RU" sz="6600" b="1" dirty="0">
                <a:solidFill>
                  <a:srgbClr val="6699FF"/>
                </a:solidFill>
              </a:rPr>
              <a:t>]</a:t>
            </a:r>
            <a:endParaRPr lang="ru-RU" sz="6600" b="1" dirty="0">
              <a:solidFill>
                <a:srgbClr val="6699FF"/>
              </a:solidFill>
            </a:endParaRPr>
          </a:p>
        </p:txBody>
      </p:sp>
      <p:pic>
        <p:nvPicPr>
          <p:cNvPr id="4" name="Picture 2" descr="https://s3-eu-west-1.amazonaws.com/i.vdvrus.ru/files/items/f5/bb/f5bbdd890cf9fe0b63f3e0d063b4c6cf_14290219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600200"/>
            <a:ext cx="4752527" cy="47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939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Q</a:t>
            </a:r>
            <a:r>
              <a:rPr lang="ru-RU" sz="6600" b="1" dirty="0" err="1" smtClean="0">
                <a:solidFill>
                  <a:srgbClr val="FF0000"/>
                </a:solidFill>
              </a:rPr>
              <a:t>uestion</a:t>
            </a:r>
            <a:r>
              <a:rPr lang="ru-RU" sz="6600" b="1" dirty="0" smtClean="0">
                <a:solidFill>
                  <a:srgbClr val="FF0000"/>
                </a:solidFill>
              </a:rPr>
              <a:t> - </a:t>
            </a:r>
            <a:r>
              <a:rPr lang="ru-RU" sz="6600" b="1" dirty="0">
                <a:solidFill>
                  <a:srgbClr val="FF0000"/>
                </a:solidFill>
              </a:rPr>
              <a:t>[ʹ</a:t>
            </a:r>
            <a:r>
              <a:rPr lang="ru-RU" sz="6600" b="1" dirty="0" err="1">
                <a:solidFill>
                  <a:srgbClr val="FF0000"/>
                </a:solidFill>
              </a:rPr>
              <a:t>kwestʃ</a:t>
            </a:r>
            <a:r>
              <a:rPr lang="ru-RU" sz="6600" b="1" dirty="0">
                <a:solidFill>
                  <a:srgbClr val="FF0000"/>
                </a:solidFill>
              </a:rPr>
              <a:t>(ə)n]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http://dmitriymoskovtsev.ru/sites/default/files/v_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88840"/>
            <a:ext cx="424847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303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0099CC"/>
                </a:solidFill>
              </a:rPr>
              <a:t>U</a:t>
            </a:r>
            <a:r>
              <a:rPr lang="ru-RU" sz="5400" b="1" dirty="0" err="1" smtClean="0">
                <a:solidFill>
                  <a:srgbClr val="0099CC"/>
                </a:solidFill>
              </a:rPr>
              <a:t>nderstand</a:t>
            </a:r>
            <a:r>
              <a:rPr lang="ru-RU" sz="5400" b="1" dirty="0" smtClean="0">
                <a:solidFill>
                  <a:srgbClr val="0099CC"/>
                </a:solidFill>
              </a:rPr>
              <a:t> - </a:t>
            </a:r>
            <a:r>
              <a:rPr lang="ru-RU" sz="5400" b="1" dirty="0">
                <a:solidFill>
                  <a:srgbClr val="0099CC"/>
                </a:solidFill>
              </a:rPr>
              <a:t>[͵</a:t>
            </a:r>
            <a:r>
              <a:rPr lang="ru-RU" sz="5400" b="1" dirty="0" err="1">
                <a:solidFill>
                  <a:srgbClr val="0099CC"/>
                </a:solidFill>
              </a:rPr>
              <a:t>ʌndəʹstænd</a:t>
            </a:r>
            <a:r>
              <a:rPr lang="ru-RU" sz="5400" b="1" dirty="0">
                <a:solidFill>
                  <a:srgbClr val="0099CC"/>
                </a:solidFill>
              </a:rPr>
              <a:t>]</a:t>
            </a:r>
            <a:endParaRPr lang="ru-RU" sz="5400" b="1" dirty="0">
              <a:solidFill>
                <a:srgbClr val="0099CC"/>
              </a:solidFill>
            </a:endParaRPr>
          </a:p>
        </p:txBody>
      </p:sp>
      <p:pic>
        <p:nvPicPr>
          <p:cNvPr id="4" name="Picture 2" descr="http://gladpwnz.ru/forum/attachment.php?s=9cb78a02582c838d9d734717cd3e4341&amp;attachmentid=26988&amp;thumb=1&amp;d=131515877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272808" cy="518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816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Повторим слова и запишем их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33CC33"/>
                </a:solidFill>
              </a:rPr>
              <a:t>A</a:t>
            </a:r>
            <a:r>
              <a:rPr lang="ru-RU" sz="3600" b="1" dirty="0" err="1">
                <a:solidFill>
                  <a:srgbClr val="33CC33"/>
                </a:solidFill>
              </a:rPr>
              <a:t>nswer</a:t>
            </a:r>
            <a:r>
              <a:rPr lang="ru-RU" sz="3600" b="1" dirty="0">
                <a:solidFill>
                  <a:srgbClr val="33CC33"/>
                </a:solidFill>
              </a:rPr>
              <a:t> - [ʹ</a:t>
            </a:r>
            <a:r>
              <a:rPr lang="ru-RU" sz="3600" b="1" dirty="0" err="1">
                <a:solidFill>
                  <a:srgbClr val="33CC33"/>
                </a:solidFill>
              </a:rPr>
              <a:t>ɑ:nsə</a:t>
            </a:r>
            <a:r>
              <a:rPr lang="ru-RU" sz="3600" b="1" dirty="0" smtClean="0">
                <a:solidFill>
                  <a:srgbClr val="33CC33"/>
                </a:solidFill>
              </a:rPr>
              <a:t>] - отвечать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800080"/>
                </a:solidFill>
              </a:rPr>
              <a:t>A</a:t>
            </a:r>
            <a:r>
              <a:rPr lang="ru-RU" sz="3600" b="1" dirty="0" err="1">
                <a:solidFill>
                  <a:srgbClr val="800080"/>
                </a:solidFill>
              </a:rPr>
              <a:t>sk</a:t>
            </a:r>
            <a:r>
              <a:rPr lang="ru-RU" sz="3600" b="1" dirty="0">
                <a:solidFill>
                  <a:srgbClr val="800080"/>
                </a:solidFill>
              </a:rPr>
              <a:t> - [</a:t>
            </a:r>
            <a:r>
              <a:rPr lang="ru-RU" sz="3600" b="1" dirty="0" err="1">
                <a:solidFill>
                  <a:srgbClr val="800080"/>
                </a:solidFill>
              </a:rPr>
              <a:t>ɑ:sk</a:t>
            </a:r>
            <a:r>
              <a:rPr lang="ru-RU" sz="3600" b="1" dirty="0" smtClean="0">
                <a:solidFill>
                  <a:srgbClr val="800080"/>
                </a:solidFill>
              </a:rPr>
              <a:t>] - спрашивать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00CC99"/>
                </a:solidFill>
              </a:rPr>
              <a:t>C</a:t>
            </a:r>
            <a:r>
              <a:rPr lang="ru-RU" sz="3600" b="1" dirty="0" err="1">
                <a:solidFill>
                  <a:srgbClr val="00CC99"/>
                </a:solidFill>
              </a:rPr>
              <a:t>lose</a:t>
            </a:r>
            <a:r>
              <a:rPr lang="ru-RU" sz="3600" b="1" dirty="0">
                <a:solidFill>
                  <a:srgbClr val="00CC99"/>
                </a:solidFill>
              </a:rPr>
              <a:t> - [</a:t>
            </a:r>
            <a:r>
              <a:rPr lang="ru-RU" sz="3600" b="1" dirty="0" err="1">
                <a:solidFill>
                  <a:srgbClr val="00CC99"/>
                </a:solidFill>
              </a:rPr>
              <a:t>kləʋs</a:t>
            </a:r>
            <a:r>
              <a:rPr lang="ru-RU" sz="3600" b="1" dirty="0" smtClean="0">
                <a:solidFill>
                  <a:srgbClr val="00CC99"/>
                </a:solidFill>
              </a:rPr>
              <a:t>] - закрывать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6699FF"/>
                </a:solidFill>
              </a:rPr>
              <a:t>O</a:t>
            </a:r>
            <a:r>
              <a:rPr lang="ru-RU" sz="3600" b="1" dirty="0" err="1">
                <a:solidFill>
                  <a:srgbClr val="6699FF"/>
                </a:solidFill>
              </a:rPr>
              <a:t>pen</a:t>
            </a:r>
            <a:r>
              <a:rPr lang="ru-RU" sz="3600" b="1" dirty="0">
                <a:solidFill>
                  <a:srgbClr val="6699FF"/>
                </a:solidFill>
              </a:rPr>
              <a:t> - [ʹ</a:t>
            </a:r>
            <a:r>
              <a:rPr lang="ru-RU" sz="3600" b="1" dirty="0" err="1">
                <a:solidFill>
                  <a:srgbClr val="6699FF"/>
                </a:solidFill>
              </a:rPr>
              <a:t>əʋpən</a:t>
            </a:r>
            <a:r>
              <a:rPr lang="ru-RU" sz="3600" b="1" dirty="0" smtClean="0">
                <a:solidFill>
                  <a:srgbClr val="6699FF"/>
                </a:solidFill>
              </a:rPr>
              <a:t>] - открывать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FF0000"/>
                </a:solidFill>
              </a:rPr>
              <a:t>Q</a:t>
            </a:r>
            <a:r>
              <a:rPr lang="ru-RU" sz="3600" b="1" dirty="0" err="1" smtClean="0">
                <a:solidFill>
                  <a:srgbClr val="FF0000"/>
                </a:solidFill>
              </a:rPr>
              <a:t>uestion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>
                <a:solidFill>
                  <a:srgbClr val="FF0000"/>
                </a:solidFill>
              </a:rPr>
              <a:t>- [ʹ</a:t>
            </a:r>
            <a:r>
              <a:rPr lang="ru-RU" sz="3600" b="1" dirty="0" err="1">
                <a:solidFill>
                  <a:srgbClr val="FF0000"/>
                </a:solidFill>
              </a:rPr>
              <a:t>kwestʃ</a:t>
            </a:r>
            <a:r>
              <a:rPr lang="ru-RU" sz="3600" b="1" dirty="0">
                <a:solidFill>
                  <a:srgbClr val="FF0000"/>
                </a:solidFill>
              </a:rPr>
              <a:t>(ə)n</a:t>
            </a:r>
            <a:r>
              <a:rPr lang="ru-RU" sz="3600" b="1" dirty="0" smtClean="0">
                <a:solidFill>
                  <a:srgbClr val="FF0000"/>
                </a:solidFill>
              </a:rPr>
              <a:t>] - вопрос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0099CC"/>
                </a:solidFill>
              </a:rPr>
              <a:t>U</a:t>
            </a:r>
            <a:r>
              <a:rPr lang="ru-RU" sz="3600" b="1" dirty="0" err="1">
                <a:solidFill>
                  <a:srgbClr val="0099CC"/>
                </a:solidFill>
              </a:rPr>
              <a:t>nderstand</a:t>
            </a:r>
            <a:r>
              <a:rPr lang="ru-RU" sz="3600" b="1" dirty="0">
                <a:solidFill>
                  <a:srgbClr val="0099CC"/>
                </a:solidFill>
              </a:rPr>
              <a:t> - [͵</a:t>
            </a:r>
            <a:r>
              <a:rPr lang="ru-RU" sz="3600" b="1" dirty="0" err="1">
                <a:solidFill>
                  <a:srgbClr val="0099CC"/>
                </a:solidFill>
              </a:rPr>
              <a:t>ʌndəʹstænd</a:t>
            </a:r>
            <a:r>
              <a:rPr lang="ru-RU" sz="3600" b="1" dirty="0" smtClean="0">
                <a:solidFill>
                  <a:srgbClr val="0099CC"/>
                </a:solidFill>
              </a:rPr>
              <a:t>] - понимать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544209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104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Answer - [ʹɑ:nsə]</vt:lpstr>
      <vt:lpstr>Ask - [ɑ:sk]</vt:lpstr>
      <vt:lpstr>Close - [kləʋs]</vt:lpstr>
      <vt:lpstr>Open - [ʹəʋpən]</vt:lpstr>
      <vt:lpstr>Question - [ʹkwestʃ(ə)n]</vt:lpstr>
      <vt:lpstr>Understand - [͵ʌndəʹstænd]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Answer - [ʹɑ:nsə]</dc:title>
  <dc:creator>комп</dc:creator>
  <cp:lastModifiedBy>комп</cp:lastModifiedBy>
  <cp:revision>3</cp:revision>
  <dcterms:created xsi:type="dcterms:W3CDTF">2018-11-14T06:34:44Z</dcterms:created>
  <dcterms:modified xsi:type="dcterms:W3CDTF">2018-11-14T08:38:56Z</dcterms:modified>
</cp:coreProperties>
</file>