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00CC66"/>
    <a:srgbClr val="CCFF33"/>
    <a:srgbClr val="6699FF"/>
    <a:srgbClr val="33CC33"/>
    <a:srgbClr val="9900CC"/>
    <a:srgbClr val="CCCC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3399"/>
                </a:solidFill>
              </a:rPr>
              <a:t>C</a:t>
            </a:r>
            <a:r>
              <a:rPr lang="ru-RU" sz="8000" b="1" dirty="0" err="1" smtClean="0">
                <a:solidFill>
                  <a:srgbClr val="333399"/>
                </a:solidFill>
              </a:rPr>
              <a:t>loudy</a:t>
            </a:r>
            <a:r>
              <a:rPr lang="ru-RU" sz="8000" b="1" dirty="0" smtClean="0">
                <a:solidFill>
                  <a:srgbClr val="333399"/>
                </a:solidFill>
              </a:rPr>
              <a:t> - </a:t>
            </a:r>
            <a:r>
              <a:rPr lang="ru-RU" sz="8000" b="1" dirty="0">
                <a:solidFill>
                  <a:srgbClr val="333399"/>
                </a:solidFill>
              </a:rPr>
              <a:t>[ʹ</a:t>
            </a:r>
            <a:r>
              <a:rPr lang="ru-RU" sz="8000" b="1" dirty="0" err="1">
                <a:solidFill>
                  <a:srgbClr val="333399"/>
                </a:solidFill>
              </a:rPr>
              <a:t>klaʋdı</a:t>
            </a:r>
            <a:r>
              <a:rPr lang="ru-RU" sz="8000" b="1" dirty="0">
                <a:solidFill>
                  <a:srgbClr val="333399"/>
                </a:solidFill>
              </a:rPr>
              <a:t>]</a:t>
            </a:r>
          </a:p>
        </p:txBody>
      </p:sp>
      <p:pic>
        <p:nvPicPr>
          <p:cNvPr id="4" name="Picture 2" descr="http://affiche.ru/wall/new_wallpapers%20(2088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48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333399"/>
                </a:solidFill>
              </a:rPr>
              <a:t>C</a:t>
            </a:r>
            <a:r>
              <a:rPr lang="ru-RU" sz="3900" b="1" dirty="0" err="1" smtClean="0">
                <a:solidFill>
                  <a:srgbClr val="333399"/>
                </a:solidFill>
              </a:rPr>
              <a:t>loudy</a:t>
            </a:r>
            <a:r>
              <a:rPr lang="ru-RU" sz="3900" b="1" dirty="0" smtClean="0">
                <a:solidFill>
                  <a:srgbClr val="333399"/>
                </a:solidFill>
              </a:rPr>
              <a:t> - [ʹ</a:t>
            </a:r>
            <a:r>
              <a:rPr lang="ru-RU" sz="3900" b="1" dirty="0" err="1" smtClean="0">
                <a:solidFill>
                  <a:srgbClr val="333399"/>
                </a:solidFill>
              </a:rPr>
              <a:t>klaʋdı</a:t>
            </a:r>
            <a:r>
              <a:rPr lang="ru-RU" sz="3900" b="1" dirty="0" smtClean="0">
                <a:solidFill>
                  <a:srgbClr val="333399"/>
                </a:solidFill>
              </a:rPr>
              <a:t>] - облачный</a:t>
            </a:r>
          </a:p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CCCC00"/>
                </a:solidFill>
              </a:rPr>
              <a:t>D</a:t>
            </a:r>
            <a:r>
              <a:rPr lang="ru-RU" sz="3900" b="1" dirty="0" err="1" smtClean="0">
                <a:solidFill>
                  <a:srgbClr val="CCCC00"/>
                </a:solidFill>
              </a:rPr>
              <a:t>ry</a:t>
            </a:r>
            <a:r>
              <a:rPr lang="ru-RU" sz="3900" b="1" dirty="0" smtClean="0">
                <a:solidFill>
                  <a:srgbClr val="CCCC00"/>
                </a:solidFill>
              </a:rPr>
              <a:t> - [</a:t>
            </a:r>
            <a:r>
              <a:rPr lang="ru-RU" sz="3900" b="1" dirty="0" err="1" smtClean="0">
                <a:solidFill>
                  <a:srgbClr val="CCCC00"/>
                </a:solidFill>
              </a:rPr>
              <a:t>draı</a:t>
            </a:r>
            <a:r>
              <a:rPr lang="ru-RU" sz="3900" b="1" dirty="0" smtClean="0">
                <a:solidFill>
                  <a:srgbClr val="CCCC00"/>
                </a:solidFill>
              </a:rPr>
              <a:t>] - сухой</a:t>
            </a:r>
          </a:p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9900CC"/>
                </a:solidFill>
              </a:rPr>
              <a:t>F</a:t>
            </a:r>
            <a:r>
              <a:rPr lang="ru-RU" sz="3900" b="1" dirty="0" err="1" smtClean="0">
                <a:solidFill>
                  <a:srgbClr val="9900CC"/>
                </a:solidFill>
              </a:rPr>
              <a:t>oggy</a:t>
            </a:r>
            <a:r>
              <a:rPr lang="ru-RU" sz="3900" b="1" dirty="0" smtClean="0">
                <a:solidFill>
                  <a:srgbClr val="9900CC"/>
                </a:solidFill>
              </a:rPr>
              <a:t> - [ʹ</a:t>
            </a:r>
            <a:r>
              <a:rPr lang="ru-RU" sz="3900" b="1" dirty="0" err="1" smtClean="0">
                <a:solidFill>
                  <a:srgbClr val="9900CC"/>
                </a:solidFill>
              </a:rPr>
              <a:t>fɒgı</a:t>
            </a:r>
            <a:r>
              <a:rPr lang="ru-RU" sz="3900" b="1" dirty="0" smtClean="0">
                <a:solidFill>
                  <a:srgbClr val="9900CC"/>
                </a:solidFill>
              </a:rPr>
              <a:t>] - туманный</a:t>
            </a:r>
          </a:p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33CC33"/>
                </a:solidFill>
              </a:rPr>
              <a:t>R</a:t>
            </a:r>
            <a:r>
              <a:rPr lang="ru-RU" sz="3900" b="1" dirty="0" err="1" smtClean="0">
                <a:solidFill>
                  <a:srgbClr val="33CC33"/>
                </a:solidFill>
              </a:rPr>
              <a:t>ainy</a:t>
            </a:r>
            <a:r>
              <a:rPr lang="ru-RU" sz="3900" b="1" dirty="0" smtClean="0">
                <a:solidFill>
                  <a:srgbClr val="33CC33"/>
                </a:solidFill>
              </a:rPr>
              <a:t> - [ʹ</a:t>
            </a:r>
            <a:r>
              <a:rPr lang="ru-RU" sz="3900" b="1" dirty="0" err="1" smtClean="0">
                <a:solidFill>
                  <a:srgbClr val="33CC33"/>
                </a:solidFill>
              </a:rPr>
              <a:t>reını</a:t>
            </a:r>
            <a:r>
              <a:rPr lang="ru-RU" sz="3900" b="1" dirty="0" smtClean="0">
                <a:solidFill>
                  <a:srgbClr val="33CC33"/>
                </a:solidFill>
              </a:rPr>
              <a:t>] - дождливый</a:t>
            </a:r>
          </a:p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6699FF"/>
                </a:solidFill>
              </a:rPr>
              <a:t>S</a:t>
            </a:r>
            <a:r>
              <a:rPr lang="ru-RU" sz="3900" b="1" dirty="0" err="1" smtClean="0">
                <a:solidFill>
                  <a:srgbClr val="6699FF"/>
                </a:solidFill>
              </a:rPr>
              <a:t>nowy</a:t>
            </a:r>
            <a:r>
              <a:rPr lang="ru-RU" sz="3900" b="1" dirty="0" smtClean="0">
                <a:solidFill>
                  <a:srgbClr val="6699FF"/>
                </a:solidFill>
              </a:rPr>
              <a:t> - [ʹ</a:t>
            </a:r>
            <a:r>
              <a:rPr lang="ru-RU" sz="3900" b="1" dirty="0" err="1" smtClean="0">
                <a:solidFill>
                  <a:srgbClr val="6699FF"/>
                </a:solidFill>
              </a:rPr>
              <a:t>snəʋı</a:t>
            </a:r>
            <a:r>
              <a:rPr lang="ru-RU" sz="3900" b="1" dirty="0" smtClean="0">
                <a:solidFill>
                  <a:srgbClr val="6699FF"/>
                </a:solidFill>
              </a:rPr>
              <a:t>] - снежный</a:t>
            </a:r>
          </a:p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FF0000"/>
                </a:solidFill>
              </a:rPr>
              <a:t>S</a:t>
            </a:r>
            <a:r>
              <a:rPr lang="ru-RU" sz="3900" b="1" dirty="0" err="1" smtClean="0">
                <a:solidFill>
                  <a:srgbClr val="FF0000"/>
                </a:solidFill>
              </a:rPr>
              <a:t>unny</a:t>
            </a:r>
            <a:r>
              <a:rPr lang="ru-RU" sz="3900" b="1" dirty="0" smtClean="0">
                <a:solidFill>
                  <a:srgbClr val="FF0000"/>
                </a:solidFill>
              </a:rPr>
              <a:t> - [ʹ</a:t>
            </a:r>
            <a:r>
              <a:rPr lang="ru-RU" sz="3900" b="1" dirty="0" err="1" smtClean="0">
                <a:solidFill>
                  <a:srgbClr val="FF0000"/>
                </a:solidFill>
              </a:rPr>
              <a:t>sʌnı</a:t>
            </a:r>
            <a:r>
              <a:rPr lang="ru-RU" sz="3900" b="1" dirty="0" smtClean="0">
                <a:solidFill>
                  <a:srgbClr val="FF0000"/>
                </a:solidFill>
              </a:rPr>
              <a:t>] - солнечный</a:t>
            </a:r>
          </a:p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33CCCC"/>
                </a:solidFill>
              </a:rPr>
              <a:t>W</a:t>
            </a:r>
            <a:r>
              <a:rPr lang="ru-RU" sz="3900" b="1" dirty="0" err="1" smtClean="0">
                <a:solidFill>
                  <a:srgbClr val="33CCCC"/>
                </a:solidFill>
              </a:rPr>
              <a:t>arm</a:t>
            </a:r>
            <a:r>
              <a:rPr lang="ru-RU" sz="3900" b="1" dirty="0" smtClean="0">
                <a:solidFill>
                  <a:srgbClr val="33CCCC"/>
                </a:solidFill>
              </a:rPr>
              <a:t> - [</a:t>
            </a:r>
            <a:r>
              <a:rPr lang="ru-RU" sz="3900" b="1" dirty="0" err="1" smtClean="0">
                <a:solidFill>
                  <a:srgbClr val="33CCCC"/>
                </a:solidFill>
              </a:rPr>
              <a:t>wɔ:m</a:t>
            </a:r>
            <a:r>
              <a:rPr lang="ru-RU" sz="3900" b="1" dirty="0" smtClean="0">
                <a:solidFill>
                  <a:srgbClr val="33CCCC"/>
                </a:solidFill>
              </a:rPr>
              <a:t>] - теплый</a:t>
            </a:r>
          </a:p>
          <a:p>
            <a:pPr marL="514350" indent="-514350">
              <a:buAutoNum type="arabicPeriod"/>
            </a:pPr>
            <a:r>
              <a:rPr lang="en-US" sz="3900" b="1" dirty="0" smtClean="0">
                <a:solidFill>
                  <a:srgbClr val="00CC66"/>
                </a:solidFill>
              </a:rPr>
              <a:t>W</a:t>
            </a:r>
            <a:r>
              <a:rPr lang="ru-RU" sz="3900" b="1" dirty="0" err="1" smtClean="0">
                <a:solidFill>
                  <a:srgbClr val="00CC66"/>
                </a:solidFill>
              </a:rPr>
              <a:t>indy</a:t>
            </a:r>
            <a:r>
              <a:rPr lang="ru-RU" sz="3900" b="1" dirty="0" smtClean="0">
                <a:solidFill>
                  <a:srgbClr val="00CC66"/>
                </a:solidFill>
              </a:rPr>
              <a:t> - [ʹ</a:t>
            </a:r>
            <a:r>
              <a:rPr lang="ru-RU" sz="3900" b="1" dirty="0" err="1" smtClean="0">
                <a:solidFill>
                  <a:srgbClr val="00CC66"/>
                </a:solidFill>
              </a:rPr>
              <a:t>wındı</a:t>
            </a:r>
            <a:r>
              <a:rPr lang="ru-RU" sz="3900" b="1" dirty="0" smtClean="0">
                <a:solidFill>
                  <a:srgbClr val="00CC66"/>
                </a:solidFill>
              </a:rPr>
              <a:t>] - </a:t>
            </a:r>
            <a:r>
              <a:rPr lang="ru-RU" sz="3900" b="1" dirty="0" err="1" smtClean="0">
                <a:solidFill>
                  <a:srgbClr val="00CC66"/>
                </a:solidFill>
              </a:rPr>
              <a:t>ветренный</a:t>
            </a:r>
            <a:endParaRPr lang="ru-RU" sz="3900" b="1" dirty="0" smtClean="0">
              <a:solidFill>
                <a:srgbClr val="00CC66"/>
              </a:solidFill>
            </a:endParaRPr>
          </a:p>
          <a:p>
            <a:pPr marL="514350" indent="-514350">
              <a:buAutoNum type="arabicPeriod"/>
            </a:pPr>
            <a:r>
              <a:rPr lang="en-US" sz="3900" b="1" dirty="0">
                <a:solidFill>
                  <a:srgbClr val="33CCCC"/>
                </a:solidFill>
              </a:rPr>
              <a:t>C</a:t>
            </a:r>
            <a:r>
              <a:rPr lang="ru-RU" sz="3900" b="1" dirty="0" err="1">
                <a:solidFill>
                  <a:srgbClr val="33CCCC"/>
                </a:solidFill>
              </a:rPr>
              <a:t>lever</a:t>
            </a:r>
            <a:r>
              <a:rPr lang="ru-RU" sz="3900" b="1" dirty="0">
                <a:solidFill>
                  <a:srgbClr val="33CCCC"/>
                </a:solidFill>
              </a:rPr>
              <a:t> - [ʹ</a:t>
            </a:r>
            <a:r>
              <a:rPr lang="ru-RU" sz="3900" b="1" dirty="0" err="1">
                <a:solidFill>
                  <a:srgbClr val="33CCCC"/>
                </a:solidFill>
              </a:rPr>
              <a:t>klevə</a:t>
            </a:r>
            <a:r>
              <a:rPr lang="ru-RU" sz="3900" b="1" dirty="0" smtClean="0">
                <a:solidFill>
                  <a:srgbClr val="33CCCC"/>
                </a:solidFill>
              </a:rPr>
              <a:t>] - умный</a:t>
            </a:r>
            <a:endParaRPr lang="ru-RU" sz="3900" b="1" dirty="0" smtClean="0">
              <a:solidFill>
                <a:srgbClr val="00CC66"/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60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CC00"/>
                </a:solidFill>
              </a:rPr>
              <a:t>D</a:t>
            </a:r>
            <a:r>
              <a:rPr lang="ru-RU" sz="8000" b="1" dirty="0" err="1" smtClean="0">
                <a:solidFill>
                  <a:srgbClr val="CCCC00"/>
                </a:solidFill>
              </a:rPr>
              <a:t>ry</a:t>
            </a:r>
            <a:r>
              <a:rPr lang="ru-RU" sz="8000" b="1" dirty="0" smtClean="0">
                <a:solidFill>
                  <a:srgbClr val="CCCC00"/>
                </a:solidFill>
              </a:rPr>
              <a:t> - </a:t>
            </a:r>
            <a:r>
              <a:rPr lang="ru-RU" sz="8000" b="1" dirty="0">
                <a:solidFill>
                  <a:srgbClr val="CCCC00"/>
                </a:solidFill>
              </a:rPr>
              <a:t>[</a:t>
            </a:r>
            <a:r>
              <a:rPr lang="ru-RU" sz="8000" b="1" dirty="0" err="1">
                <a:solidFill>
                  <a:srgbClr val="CCCC00"/>
                </a:solidFill>
              </a:rPr>
              <a:t>draı</a:t>
            </a:r>
            <a:r>
              <a:rPr lang="ru-RU" sz="8000" b="1" dirty="0">
                <a:solidFill>
                  <a:srgbClr val="CCCC00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zasuh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05678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05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CC"/>
                </a:solidFill>
              </a:rPr>
              <a:t>F</a:t>
            </a:r>
            <a:r>
              <a:rPr lang="ru-RU" sz="8000" b="1" dirty="0" err="1" smtClean="0">
                <a:solidFill>
                  <a:srgbClr val="9900CC"/>
                </a:solidFill>
              </a:rPr>
              <a:t>oggy</a:t>
            </a:r>
            <a:r>
              <a:rPr lang="ru-RU" sz="8000" b="1" dirty="0" smtClean="0">
                <a:solidFill>
                  <a:srgbClr val="9900CC"/>
                </a:solidFill>
              </a:rPr>
              <a:t> - </a:t>
            </a:r>
            <a:r>
              <a:rPr lang="ru-RU" sz="8000" b="1" dirty="0">
                <a:solidFill>
                  <a:srgbClr val="9900CC"/>
                </a:solidFill>
              </a:rPr>
              <a:t>[ʹ</a:t>
            </a:r>
            <a:r>
              <a:rPr lang="ru-RU" sz="8000" b="1" dirty="0" err="1">
                <a:solidFill>
                  <a:srgbClr val="9900CC"/>
                </a:solidFill>
              </a:rPr>
              <a:t>fɒgı</a:t>
            </a:r>
            <a:r>
              <a:rPr lang="ru-RU" sz="8000" b="1" dirty="0">
                <a:solidFill>
                  <a:srgbClr val="9900CC"/>
                </a:solidFill>
              </a:rPr>
              <a:t>]</a:t>
            </a:r>
          </a:p>
        </p:txBody>
      </p:sp>
      <p:pic>
        <p:nvPicPr>
          <p:cNvPr id="4" name="Picture 2" descr="https://i1.photocentra.ru/images/main56/565959_mai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77686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27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CC33"/>
                </a:solidFill>
              </a:rPr>
              <a:t>R</a:t>
            </a:r>
            <a:r>
              <a:rPr lang="ru-RU" sz="8000" b="1" dirty="0" err="1" smtClean="0">
                <a:solidFill>
                  <a:srgbClr val="33CC33"/>
                </a:solidFill>
              </a:rPr>
              <a:t>ainy</a:t>
            </a:r>
            <a:r>
              <a:rPr lang="ru-RU" sz="8000" b="1" dirty="0" smtClean="0">
                <a:solidFill>
                  <a:srgbClr val="33CC33"/>
                </a:solidFill>
              </a:rPr>
              <a:t> - [ʹ</a:t>
            </a:r>
            <a:r>
              <a:rPr lang="ru-RU" sz="8000" b="1" dirty="0" err="1" smtClean="0">
                <a:solidFill>
                  <a:srgbClr val="33CC33"/>
                </a:solidFill>
              </a:rPr>
              <a:t>reını</a:t>
            </a:r>
            <a:r>
              <a:rPr lang="ru-RU" sz="8000" b="1" dirty="0" smtClean="0">
                <a:solidFill>
                  <a:srgbClr val="33CC33"/>
                </a:solidFill>
              </a:rPr>
              <a:t>]</a:t>
            </a:r>
            <a:endParaRPr lang="ru-RU" sz="8000" b="1" dirty="0">
              <a:solidFill>
                <a:srgbClr val="33CC33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setwalls.ru-5328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83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99FF"/>
                </a:solidFill>
              </a:rPr>
              <a:t>S</a:t>
            </a:r>
            <a:r>
              <a:rPr lang="ru-RU" sz="8000" b="1" dirty="0" err="1" smtClean="0">
                <a:solidFill>
                  <a:srgbClr val="6699FF"/>
                </a:solidFill>
              </a:rPr>
              <a:t>nowy</a:t>
            </a:r>
            <a:r>
              <a:rPr lang="ru-RU" sz="8000" b="1" dirty="0" smtClean="0">
                <a:solidFill>
                  <a:srgbClr val="6699FF"/>
                </a:solidFill>
              </a:rPr>
              <a:t> - </a:t>
            </a:r>
            <a:r>
              <a:rPr lang="ru-RU" sz="8000" b="1" dirty="0">
                <a:solidFill>
                  <a:srgbClr val="6699FF"/>
                </a:solidFill>
              </a:rPr>
              <a:t>[ʹ</a:t>
            </a:r>
            <a:r>
              <a:rPr lang="ru-RU" sz="8000" b="1" dirty="0" err="1">
                <a:solidFill>
                  <a:srgbClr val="6699FF"/>
                </a:solidFill>
              </a:rPr>
              <a:t>snəʋı</a:t>
            </a:r>
            <a:r>
              <a:rPr lang="ru-RU" sz="8000" b="1" dirty="0">
                <a:solidFill>
                  <a:srgbClr val="6699FF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29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00200"/>
            <a:ext cx="655272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0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FF33"/>
                </a:solidFill>
              </a:rPr>
              <a:t>S</a:t>
            </a:r>
            <a:r>
              <a:rPr lang="ru-RU" sz="8000" b="1" dirty="0" err="1" smtClean="0">
                <a:solidFill>
                  <a:srgbClr val="CCFF33"/>
                </a:solidFill>
              </a:rPr>
              <a:t>unny</a:t>
            </a:r>
            <a:r>
              <a:rPr lang="ru-RU" sz="8000" b="1" dirty="0" smtClean="0">
                <a:solidFill>
                  <a:srgbClr val="CCFF33"/>
                </a:solidFill>
              </a:rPr>
              <a:t> - </a:t>
            </a:r>
            <a:r>
              <a:rPr lang="ru-RU" sz="8000" b="1" dirty="0">
                <a:solidFill>
                  <a:srgbClr val="CCFF33"/>
                </a:solidFill>
              </a:rPr>
              <a:t>[ʹ</a:t>
            </a:r>
            <a:r>
              <a:rPr lang="ru-RU" sz="8000" b="1" dirty="0" err="1">
                <a:solidFill>
                  <a:srgbClr val="CCFF33"/>
                </a:solidFill>
              </a:rPr>
              <a:t>sʌnı</a:t>
            </a:r>
            <a:r>
              <a:rPr lang="ru-RU" sz="8000" b="1" dirty="0">
                <a:solidFill>
                  <a:srgbClr val="CCFF33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7330-leto-Summer-Season-1600x1200-1068x8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2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CCCC"/>
                </a:solidFill>
              </a:rPr>
              <a:t>W</a:t>
            </a:r>
            <a:r>
              <a:rPr lang="ru-RU" sz="8000" b="1" dirty="0" err="1" smtClean="0">
                <a:solidFill>
                  <a:srgbClr val="33CCCC"/>
                </a:solidFill>
              </a:rPr>
              <a:t>arm</a:t>
            </a:r>
            <a:r>
              <a:rPr lang="ru-RU" sz="8000" b="1" dirty="0" smtClean="0">
                <a:solidFill>
                  <a:srgbClr val="33CCCC"/>
                </a:solidFill>
              </a:rPr>
              <a:t> - </a:t>
            </a:r>
            <a:r>
              <a:rPr lang="ru-RU" sz="8000" b="1" dirty="0">
                <a:solidFill>
                  <a:srgbClr val="33CCCC"/>
                </a:solidFill>
              </a:rPr>
              <a:t>[</a:t>
            </a:r>
            <a:r>
              <a:rPr lang="ru-RU" sz="8000" b="1" dirty="0" err="1">
                <a:solidFill>
                  <a:srgbClr val="33CCCC"/>
                </a:solidFill>
              </a:rPr>
              <a:t>wɔ:m</a:t>
            </a:r>
            <a:r>
              <a:rPr lang="ru-RU" sz="8000" b="1" dirty="0">
                <a:solidFill>
                  <a:srgbClr val="33CCCC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cats_on_sun_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97442"/>
            <a:ext cx="676875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4797152"/>
            <a:ext cx="2776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теплый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2419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66"/>
                </a:solidFill>
              </a:rPr>
              <a:t>W</a:t>
            </a:r>
            <a:r>
              <a:rPr lang="ru-RU" sz="8000" b="1" dirty="0" err="1" smtClean="0">
                <a:solidFill>
                  <a:srgbClr val="00CC66"/>
                </a:solidFill>
              </a:rPr>
              <a:t>indy</a:t>
            </a:r>
            <a:r>
              <a:rPr lang="ru-RU" sz="8000" b="1" dirty="0" smtClean="0">
                <a:solidFill>
                  <a:srgbClr val="00CC66"/>
                </a:solidFill>
              </a:rPr>
              <a:t> - </a:t>
            </a:r>
            <a:r>
              <a:rPr lang="ru-RU" sz="8000" b="1" dirty="0">
                <a:solidFill>
                  <a:srgbClr val="00CC66"/>
                </a:solidFill>
              </a:rPr>
              <a:t>[ʹ</a:t>
            </a:r>
            <a:r>
              <a:rPr lang="ru-RU" sz="8000" b="1" dirty="0" err="1">
                <a:solidFill>
                  <a:srgbClr val="00CC66"/>
                </a:solidFill>
              </a:rPr>
              <a:t>wındı</a:t>
            </a:r>
            <a:r>
              <a:rPr lang="ru-RU" sz="8000" b="1" dirty="0">
                <a:solidFill>
                  <a:srgbClr val="00CC66"/>
                </a:solidFill>
              </a:rPr>
              <a:t>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4 класс\1433153633general_pages_01_June_2015_i25013_saratovskuu_oblast_jdet_poxol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8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CCCC"/>
                </a:solidFill>
              </a:rPr>
              <a:t>C</a:t>
            </a:r>
            <a:r>
              <a:rPr lang="ru-RU" sz="8000" b="1" dirty="0" err="1" smtClean="0">
                <a:solidFill>
                  <a:srgbClr val="33CCCC"/>
                </a:solidFill>
              </a:rPr>
              <a:t>lever</a:t>
            </a:r>
            <a:r>
              <a:rPr lang="ru-RU" sz="8000" b="1" dirty="0" smtClean="0">
                <a:solidFill>
                  <a:srgbClr val="33CCCC"/>
                </a:solidFill>
              </a:rPr>
              <a:t> - </a:t>
            </a:r>
            <a:r>
              <a:rPr lang="ru-RU" sz="8000" b="1" dirty="0">
                <a:solidFill>
                  <a:srgbClr val="33CCCC"/>
                </a:solidFill>
              </a:rPr>
              <a:t>[ʹ</a:t>
            </a:r>
            <a:r>
              <a:rPr lang="ru-RU" sz="8000" b="1" dirty="0" err="1">
                <a:solidFill>
                  <a:srgbClr val="33CCCC"/>
                </a:solidFill>
              </a:rPr>
              <a:t>klevə</a:t>
            </a:r>
            <a:r>
              <a:rPr lang="ru-RU" sz="8000" b="1" dirty="0">
                <a:solidFill>
                  <a:srgbClr val="33CCCC"/>
                </a:solidFill>
              </a:rPr>
              <a:t>]</a:t>
            </a: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5 класс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64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148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Cloudy - [ʹklaʋdı]</vt:lpstr>
      <vt:lpstr>Dry - [draı]</vt:lpstr>
      <vt:lpstr>Foggy - [ʹfɒgı]</vt:lpstr>
      <vt:lpstr>Rainy - [ʹreını]</vt:lpstr>
      <vt:lpstr>Snowy - [ʹsnəʋı]</vt:lpstr>
      <vt:lpstr>Sunny - [ʹsʌnı]</vt:lpstr>
      <vt:lpstr>Warm - [wɔ:m]</vt:lpstr>
      <vt:lpstr>Windy - [ʹwındı]</vt:lpstr>
      <vt:lpstr>Clever - [ʹklevə]</vt:lpstr>
      <vt:lpstr>Повторим слова и запишем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Cloudy - [ʹklaʋdı]</dc:title>
  <dc:creator>комп</dc:creator>
  <cp:lastModifiedBy>комп</cp:lastModifiedBy>
  <cp:revision>6</cp:revision>
  <dcterms:created xsi:type="dcterms:W3CDTF">2018-03-12T03:50:51Z</dcterms:created>
  <dcterms:modified xsi:type="dcterms:W3CDTF">2018-03-12T05:50:55Z</dcterms:modified>
</cp:coreProperties>
</file>