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996600"/>
    <a:srgbClr val="FF5050"/>
    <a:srgbClr val="009999"/>
    <a:srgbClr val="33CCCC"/>
    <a:srgbClr val="00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00FF"/>
                </a:solidFill>
              </a:rPr>
              <a:t>B</a:t>
            </a:r>
            <a:r>
              <a:rPr lang="ru-RU" sz="8000" b="1" dirty="0" err="1" smtClean="0">
                <a:solidFill>
                  <a:srgbClr val="0000FF"/>
                </a:solidFill>
              </a:rPr>
              <a:t>low</a:t>
            </a:r>
            <a:r>
              <a:rPr lang="ru-RU" sz="8000" b="1" dirty="0" smtClean="0">
                <a:solidFill>
                  <a:srgbClr val="0000FF"/>
                </a:solidFill>
              </a:rPr>
              <a:t> - </a:t>
            </a:r>
            <a:r>
              <a:rPr lang="ru-RU" sz="8000" b="1" dirty="0">
                <a:solidFill>
                  <a:srgbClr val="0000FF"/>
                </a:solidFill>
              </a:rPr>
              <a:t>[</a:t>
            </a:r>
            <a:r>
              <a:rPr lang="ru-RU" sz="8000" b="1" dirty="0" err="1">
                <a:solidFill>
                  <a:srgbClr val="0000FF"/>
                </a:solidFill>
              </a:rPr>
              <a:t>bləʋ</a:t>
            </a:r>
            <a:r>
              <a:rPr lang="ru-RU" sz="8000" b="1" dirty="0">
                <a:solidFill>
                  <a:srgbClr val="0000FF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miogimnastika-pri-distalnom-prikus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58180"/>
            <a:ext cx="7272808" cy="471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47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B</a:t>
            </a:r>
            <a:r>
              <a:rPr lang="ru-RU" b="1" dirty="0" err="1">
                <a:solidFill>
                  <a:srgbClr val="0000FF"/>
                </a:solidFill>
              </a:rPr>
              <a:t>low</a:t>
            </a:r>
            <a:r>
              <a:rPr lang="ru-RU" b="1" dirty="0">
                <a:solidFill>
                  <a:srgbClr val="0000FF"/>
                </a:solidFill>
              </a:rPr>
              <a:t> - [</a:t>
            </a:r>
            <a:r>
              <a:rPr lang="ru-RU" b="1" dirty="0" err="1">
                <a:solidFill>
                  <a:srgbClr val="0000FF"/>
                </a:solidFill>
              </a:rPr>
              <a:t>bləʋ</a:t>
            </a:r>
            <a:r>
              <a:rPr lang="ru-RU" b="1" dirty="0" smtClean="0">
                <a:solidFill>
                  <a:srgbClr val="0000FF"/>
                </a:solidFill>
              </a:rPr>
              <a:t>] - дуть</a:t>
            </a:r>
            <a:endParaRPr lang="ru-RU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ru-RU" b="1" dirty="0" err="1">
                <a:solidFill>
                  <a:srgbClr val="FF0000"/>
                </a:solidFill>
              </a:rPr>
              <a:t>hine</a:t>
            </a:r>
            <a:r>
              <a:rPr lang="ru-RU" b="1" dirty="0">
                <a:solidFill>
                  <a:srgbClr val="FF0000"/>
                </a:solidFill>
              </a:rPr>
              <a:t> - [</a:t>
            </a:r>
            <a:r>
              <a:rPr lang="ru-RU" b="1" dirty="0" err="1">
                <a:solidFill>
                  <a:srgbClr val="FF0000"/>
                </a:solidFill>
              </a:rPr>
              <a:t>ʃaın</a:t>
            </a:r>
            <a:r>
              <a:rPr lang="ru-RU" b="1" dirty="0" smtClean="0">
                <a:solidFill>
                  <a:srgbClr val="FF0000"/>
                </a:solidFill>
              </a:rPr>
              <a:t>] - светить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CC00"/>
                </a:solidFill>
              </a:rPr>
              <a:t>W</a:t>
            </a:r>
            <a:r>
              <a:rPr lang="ru-RU" b="1" dirty="0" err="1">
                <a:solidFill>
                  <a:srgbClr val="00CC00"/>
                </a:solidFill>
              </a:rPr>
              <a:t>eather</a:t>
            </a:r>
            <a:r>
              <a:rPr lang="ru-RU" b="1" dirty="0">
                <a:solidFill>
                  <a:srgbClr val="00CC00"/>
                </a:solidFill>
              </a:rPr>
              <a:t> - [ʹ</a:t>
            </a:r>
            <a:r>
              <a:rPr lang="ru-RU" b="1" dirty="0" err="1">
                <a:solidFill>
                  <a:srgbClr val="00CC00"/>
                </a:solidFill>
              </a:rPr>
              <a:t>weðə</a:t>
            </a:r>
            <a:r>
              <a:rPr lang="ru-RU" b="1" dirty="0" smtClean="0">
                <a:solidFill>
                  <a:srgbClr val="00CC00"/>
                </a:solidFill>
              </a:rPr>
              <a:t>] - погода</a:t>
            </a:r>
            <a:endParaRPr lang="ru-RU" b="1" dirty="0" smtClean="0">
              <a:solidFill>
                <a:srgbClr val="00CC00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33CCCC"/>
                </a:solidFill>
              </a:rPr>
              <a:t>W</a:t>
            </a:r>
            <a:r>
              <a:rPr lang="ru-RU" b="1" dirty="0" err="1">
                <a:solidFill>
                  <a:srgbClr val="33CCCC"/>
                </a:solidFill>
              </a:rPr>
              <a:t>ant</a:t>
            </a:r>
            <a:r>
              <a:rPr lang="ru-RU" b="1" dirty="0">
                <a:solidFill>
                  <a:srgbClr val="33CCCC"/>
                </a:solidFill>
              </a:rPr>
              <a:t> - [</a:t>
            </a:r>
            <a:r>
              <a:rPr lang="ru-RU" b="1" dirty="0" err="1">
                <a:solidFill>
                  <a:srgbClr val="33CCCC"/>
                </a:solidFill>
              </a:rPr>
              <a:t>wɒnt</a:t>
            </a:r>
            <a:r>
              <a:rPr lang="ru-RU" b="1" dirty="0" smtClean="0">
                <a:solidFill>
                  <a:srgbClr val="33CCCC"/>
                </a:solidFill>
              </a:rPr>
              <a:t>] - хотеть</a:t>
            </a:r>
            <a:endParaRPr lang="ru-RU" b="1" dirty="0" smtClean="0">
              <a:solidFill>
                <a:srgbClr val="33CCCC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9999"/>
                </a:solidFill>
              </a:rPr>
              <a:t>N</a:t>
            </a:r>
            <a:r>
              <a:rPr lang="ru-RU" b="1" dirty="0" err="1">
                <a:solidFill>
                  <a:srgbClr val="009999"/>
                </a:solidFill>
              </a:rPr>
              <a:t>asty</a:t>
            </a:r>
            <a:r>
              <a:rPr lang="ru-RU" b="1" dirty="0">
                <a:solidFill>
                  <a:srgbClr val="009999"/>
                </a:solidFill>
              </a:rPr>
              <a:t> - [ʹ</a:t>
            </a:r>
            <a:r>
              <a:rPr lang="ru-RU" b="1" dirty="0" err="1">
                <a:solidFill>
                  <a:srgbClr val="009999"/>
                </a:solidFill>
              </a:rPr>
              <a:t>nɑ:stı</a:t>
            </a:r>
            <a:r>
              <a:rPr lang="ru-RU" b="1" dirty="0" smtClean="0">
                <a:solidFill>
                  <a:srgbClr val="009999"/>
                </a:solidFill>
              </a:rPr>
              <a:t>] - неприятный</a:t>
            </a:r>
            <a:endParaRPr lang="ru-RU" b="1" dirty="0" smtClean="0">
              <a:solidFill>
                <a:srgbClr val="009999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FF5050"/>
                </a:solidFill>
              </a:rPr>
              <a:t>S</a:t>
            </a:r>
            <a:r>
              <a:rPr lang="ru-RU" b="1" dirty="0" err="1">
                <a:solidFill>
                  <a:srgbClr val="FF5050"/>
                </a:solidFill>
              </a:rPr>
              <a:t>torm</a:t>
            </a:r>
            <a:r>
              <a:rPr lang="ru-RU" b="1" dirty="0">
                <a:solidFill>
                  <a:srgbClr val="FF5050"/>
                </a:solidFill>
              </a:rPr>
              <a:t> - [</a:t>
            </a:r>
            <a:r>
              <a:rPr lang="ru-RU" b="1" dirty="0" err="1">
                <a:solidFill>
                  <a:srgbClr val="FF5050"/>
                </a:solidFill>
              </a:rPr>
              <a:t>stɔ:m</a:t>
            </a:r>
            <a:r>
              <a:rPr lang="ru-RU" b="1" dirty="0" smtClean="0">
                <a:solidFill>
                  <a:srgbClr val="FF5050"/>
                </a:solidFill>
              </a:rPr>
              <a:t>] - гроза</a:t>
            </a:r>
            <a:endParaRPr lang="ru-RU" b="1" dirty="0" smtClean="0">
              <a:solidFill>
                <a:srgbClr val="FF5050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996600"/>
                </a:solidFill>
              </a:rPr>
              <a:t>M</a:t>
            </a:r>
            <a:r>
              <a:rPr lang="ru-RU" b="1" dirty="0" err="1">
                <a:solidFill>
                  <a:srgbClr val="996600"/>
                </a:solidFill>
              </a:rPr>
              <a:t>uddy</a:t>
            </a:r>
            <a:r>
              <a:rPr lang="ru-RU" b="1" dirty="0">
                <a:solidFill>
                  <a:srgbClr val="996600"/>
                </a:solidFill>
              </a:rPr>
              <a:t> - [ʹ</a:t>
            </a:r>
            <a:r>
              <a:rPr lang="ru-RU" b="1" dirty="0" err="1">
                <a:solidFill>
                  <a:srgbClr val="996600"/>
                </a:solidFill>
              </a:rPr>
              <a:t>mʌdı</a:t>
            </a:r>
            <a:r>
              <a:rPr lang="ru-RU" b="1" dirty="0" smtClean="0">
                <a:solidFill>
                  <a:srgbClr val="996600"/>
                </a:solidFill>
              </a:rPr>
              <a:t>] - грязный</a:t>
            </a:r>
            <a:endParaRPr lang="ru-RU" b="1" dirty="0" smtClean="0">
              <a:solidFill>
                <a:srgbClr val="996600"/>
              </a:solidFill>
            </a:endParaRPr>
          </a:p>
          <a:p>
            <a:pPr marL="514350" indent="-514350">
              <a:buAutoNum type="arabicPeriod"/>
            </a:pPr>
            <a:r>
              <a:rPr lang="ru-RU" b="1" dirty="0" err="1">
                <a:solidFill>
                  <a:srgbClr val="C00000"/>
                </a:solidFill>
              </a:rPr>
              <a:t>to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put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on</a:t>
            </a:r>
            <a:r>
              <a:rPr lang="ru-RU" b="1" dirty="0">
                <a:solidFill>
                  <a:srgbClr val="C00000"/>
                </a:solidFill>
              </a:rPr>
              <a:t> - [</a:t>
            </a:r>
            <a:r>
              <a:rPr lang="ru-RU" b="1" dirty="0" err="1">
                <a:solidFill>
                  <a:srgbClr val="C00000"/>
                </a:solidFill>
              </a:rPr>
              <a:t>tu</a:t>
            </a:r>
            <a:r>
              <a:rPr lang="ru-RU" b="1" dirty="0">
                <a:solidFill>
                  <a:srgbClr val="C00000"/>
                </a:solidFill>
              </a:rPr>
              <a:t>:] [</a:t>
            </a:r>
            <a:r>
              <a:rPr lang="ru-RU" b="1" dirty="0" err="1">
                <a:solidFill>
                  <a:srgbClr val="C00000"/>
                </a:solidFill>
              </a:rPr>
              <a:t>pʋt</a:t>
            </a:r>
            <a:r>
              <a:rPr lang="ru-RU" b="1" dirty="0">
                <a:solidFill>
                  <a:srgbClr val="C00000"/>
                </a:solidFill>
              </a:rPr>
              <a:t>] [</a:t>
            </a:r>
            <a:r>
              <a:rPr lang="ru-RU" b="1" dirty="0" err="1">
                <a:solidFill>
                  <a:srgbClr val="C00000"/>
                </a:solidFill>
              </a:rPr>
              <a:t>ɒn</a:t>
            </a:r>
            <a:r>
              <a:rPr lang="ru-RU" b="1" dirty="0" smtClean="0">
                <a:solidFill>
                  <a:srgbClr val="C00000"/>
                </a:solidFill>
              </a:rPr>
              <a:t>] - надевать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r>
              <a:rPr lang="ru-RU" b="1" dirty="0" err="1">
                <a:solidFill>
                  <a:srgbClr val="9900CC"/>
                </a:solidFill>
              </a:rPr>
              <a:t>to</a:t>
            </a:r>
            <a:r>
              <a:rPr lang="ru-RU" b="1" dirty="0">
                <a:solidFill>
                  <a:srgbClr val="9900CC"/>
                </a:solidFill>
              </a:rPr>
              <a:t> </a:t>
            </a:r>
            <a:r>
              <a:rPr lang="ru-RU" b="1" dirty="0" err="1">
                <a:solidFill>
                  <a:srgbClr val="9900CC"/>
                </a:solidFill>
              </a:rPr>
              <a:t>take</a:t>
            </a:r>
            <a:r>
              <a:rPr lang="ru-RU" b="1" dirty="0">
                <a:solidFill>
                  <a:srgbClr val="9900CC"/>
                </a:solidFill>
              </a:rPr>
              <a:t> </a:t>
            </a:r>
            <a:r>
              <a:rPr lang="ru-RU" b="1" dirty="0" err="1">
                <a:solidFill>
                  <a:srgbClr val="9900CC"/>
                </a:solidFill>
              </a:rPr>
              <a:t>off</a:t>
            </a:r>
            <a:r>
              <a:rPr lang="ru-RU" b="1" dirty="0">
                <a:solidFill>
                  <a:srgbClr val="9900CC"/>
                </a:solidFill>
              </a:rPr>
              <a:t> - [</a:t>
            </a:r>
            <a:r>
              <a:rPr lang="ru-RU" b="1" dirty="0" err="1">
                <a:solidFill>
                  <a:srgbClr val="9900CC"/>
                </a:solidFill>
              </a:rPr>
              <a:t>tu</a:t>
            </a:r>
            <a:r>
              <a:rPr lang="ru-RU" b="1" dirty="0">
                <a:solidFill>
                  <a:srgbClr val="9900CC"/>
                </a:solidFill>
              </a:rPr>
              <a:t>:] [</a:t>
            </a:r>
            <a:r>
              <a:rPr lang="ru-RU" b="1" dirty="0" err="1">
                <a:solidFill>
                  <a:srgbClr val="9900CC"/>
                </a:solidFill>
              </a:rPr>
              <a:t>teık</a:t>
            </a:r>
            <a:r>
              <a:rPr lang="ru-RU" b="1" dirty="0">
                <a:solidFill>
                  <a:srgbClr val="9900CC"/>
                </a:solidFill>
              </a:rPr>
              <a:t>] [</a:t>
            </a:r>
            <a:r>
              <a:rPr lang="ru-RU" b="1" dirty="0" err="1">
                <a:solidFill>
                  <a:srgbClr val="9900CC"/>
                </a:solidFill>
              </a:rPr>
              <a:t>ɒf</a:t>
            </a:r>
            <a:r>
              <a:rPr lang="ru-RU" b="1" dirty="0" smtClean="0">
                <a:solidFill>
                  <a:srgbClr val="9900CC"/>
                </a:solidFill>
              </a:rPr>
              <a:t>] - снимать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1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S</a:t>
            </a:r>
            <a:r>
              <a:rPr lang="ru-RU" sz="8000" b="1" dirty="0" err="1" smtClean="0">
                <a:solidFill>
                  <a:srgbClr val="FF0000"/>
                </a:solidFill>
              </a:rPr>
              <a:t>hine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ʃaın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4cd2302c7838f96428fa90dfd036782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35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00"/>
                </a:solidFill>
              </a:rPr>
              <a:t>W</a:t>
            </a:r>
            <a:r>
              <a:rPr lang="ru-RU" sz="8000" b="1" dirty="0" err="1" smtClean="0">
                <a:solidFill>
                  <a:srgbClr val="00CC00"/>
                </a:solidFill>
              </a:rPr>
              <a:t>eather</a:t>
            </a:r>
            <a:r>
              <a:rPr lang="ru-RU" sz="8000" b="1" dirty="0" smtClean="0">
                <a:solidFill>
                  <a:srgbClr val="00CC00"/>
                </a:solidFill>
              </a:rPr>
              <a:t> - </a:t>
            </a:r>
            <a:r>
              <a:rPr lang="ru-RU" sz="8000" b="1" dirty="0">
                <a:solidFill>
                  <a:srgbClr val="00CC00"/>
                </a:solidFill>
              </a:rPr>
              <a:t>[ʹ</a:t>
            </a:r>
            <a:r>
              <a:rPr lang="ru-RU" sz="8000" b="1" dirty="0" err="1">
                <a:solidFill>
                  <a:srgbClr val="00CC00"/>
                </a:solidFill>
              </a:rPr>
              <a:t>weðə</a:t>
            </a:r>
            <a:r>
              <a:rPr lang="ru-RU" sz="8000" b="1" dirty="0">
                <a:solidFill>
                  <a:srgbClr val="00CC00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0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837" y="1600200"/>
            <a:ext cx="594032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5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CC"/>
                </a:solidFill>
              </a:rPr>
              <a:t>W</a:t>
            </a:r>
            <a:r>
              <a:rPr lang="ru-RU" sz="8000" b="1" dirty="0" err="1" smtClean="0">
                <a:solidFill>
                  <a:srgbClr val="33CCCC"/>
                </a:solidFill>
              </a:rPr>
              <a:t>ant</a:t>
            </a:r>
            <a:r>
              <a:rPr lang="ru-RU" sz="8000" b="1" dirty="0" smtClean="0">
                <a:solidFill>
                  <a:srgbClr val="33CCCC"/>
                </a:solidFill>
              </a:rPr>
              <a:t> - </a:t>
            </a:r>
            <a:r>
              <a:rPr lang="ru-RU" sz="8000" b="1" dirty="0">
                <a:solidFill>
                  <a:srgbClr val="33CCCC"/>
                </a:solidFill>
              </a:rPr>
              <a:t>[</a:t>
            </a:r>
            <a:r>
              <a:rPr lang="ru-RU" sz="8000" b="1" dirty="0" err="1">
                <a:solidFill>
                  <a:srgbClr val="33CCCC"/>
                </a:solidFill>
              </a:rPr>
              <a:t>wɒnt</a:t>
            </a:r>
            <a:r>
              <a:rPr lang="ru-RU" sz="8000" b="1" dirty="0">
                <a:solidFill>
                  <a:srgbClr val="33CCCC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8b120ddd25589e5ff95119b4f62c0ba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128792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73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N</a:t>
            </a:r>
            <a:r>
              <a:rPr lang="ru-RU" sz="8000" b="1" dirty="0" err="1" smtClean="0">
                <a:solidFill>
                  <a:srgbClr val="009999"/>
                </a:solidFill>
              </a:rPr>
              <a:t>asty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[ʹ</a:t>
            </a:r>
            <a:r>
              <a:rPr lang="ru-RU" sz="8000" b="1" dirty="0" err="1">
                <a:solidFill>
                  <a:srgbClr val="009999"/>
                </a:solidFill>
              </a:rPr>
              <a:t>nɑ:stı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412ff1daeeb80df95d8e07edb5e451c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62906"/>
            <a:ext cx="6264696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04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5050"/>
                </a:solidFill>
              </a:rPr>
              <a:t>S</a:t>
            </a:r>
            <a:r>
              <a:rPr lang="ru-RU" sz="8000" b="1" dirty="0" err="1" smtClean="0">
                <a:solidFill>
                  <a:srgbClr val="FF5050"/>
                </a:solidFill>
              </a:rPr>
              <a:t>torm</a:t>
            </a:r>
            <a:r>
              <a:rPr lang="ru-RU" sz="8000" b="1" dirty="0" smtClean="0">
                <a:solidFill>
                  <a:srgbClr val="FF5050"/>
                </a:solidFill>
              </a:rPr>
              <a:t> - </a:t>
            </a:r>
            <a:r>
              <a:rPr lang="ru-RU" sz="8000" b="1" dirty="0">
                <a:solidFill>
                  <a:srgbClr val="FF5050"/>
                </a:solidFill>
              </a:rPr>
              <a:t>[</a:t>
            </a:r>
            <a:r>
              <a:rPr lang="ru-RU" sz="8000" b="1" dirty="0" err="1">
                <a:solidFill>
                  <a:srgbClr val="FF5050"/>
                </a:solidFill>
              </a:rPr>
              <a:t>stɔ:m</a:t>
            </a:r>
            <a:r>
              <a:rPr lang="ru-RU" sz="8000" b="1" dirty="0">
                <a:solidFill>
                  <a:srgbClr val="FF5050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00200"/>
            <a:ext cx="7560840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7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00"/>
                </a:solidFill>
              </a:rPr>
              <a:t>M</a:t>
            </a:r>
            <a:r>
              <a:rPr lang="ru-RU" sz="8000" b="1" dirty="0" err="1" smtClean="0">
                <a:solidFill>
                  <a:srgbClr val="996600"/>
                </a:solidFill>
              </a:rPr>
              <a:t>uddy</a:t>
            </a:r>
            <a:r>
              <a:rPr lang="ru-RU" sz="8000" b="1" dirty="0" smtClean="0">
                <a:solidFill>
                  <a:srgbClr val="996600"/>
                </a:solidFill>
              </a:rPr>
              <a:t> - </a:t>
            </a:r>
            <a:r>
              <a:rPr lang="ru-RU" sz="8000" b="1" dirty="0">
                <a:solidFill>
                  <a:srgbClr val="996600"/>
                </a:solidFill>
              </a:rPr>
              <a:t>[ʹ</a:t>
            </a:r>
            <a:r>
              <a:rPr lang="ru-RU" sz="8000" b="1" dirty="0" err="1">
                <a:solidFill>
                  <a:srgbClr val="996600"/>
                </a:solidFill>
              </a:rPr>
              <a:t>mʌdı</a:t>
            </a:r>
            <a:r>
              <a:rPr lang="ru-RU" sz="8000" b="1" dirty="0">
                <a:solidFill>
                  <a:srgbClr val="996600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simptomy_glistov_cheloveka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41682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95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</a:rPr>
              <a:t>to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</a:rPr>
              <a:t>put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</a:rPr>
              <a:t>on</a:t>
            </a:r>
            <a:r>
              <a:rPr lang="ru-RU" sz="4800" b="1" dirty="0" smtClean="0">
                <a:solidFill>
                  <a:srgbClr val="C00000"/>
                </a:solidFill>
              </a:rPr>
              <a:t> - </a:t>
            </a:r>
            <a:r>
              <a:rPr lang="ru-RU" sz="4800" b="1" dirty="0">
                <a:solidFill>
                  <a:srgbClr val="C00000"/>
                </a:solidFill>
              </a:rPr>
              <a:t>[</a:t>
            </a:r>
            <a:r>
              <a:rPr lang="ru-RU" sz="4800" b="1" dirty="0" err="1">
                <a:solidFill>
                  <a:srgbClr val="C00000"/>
                </a:solidFill>
              </a:rPr>
              <a:t>tu</a:t>
            </a:r>
            <a:r>
              <a:rPr lang="ru-RU" sz="4800" b="1" dirty="0">
                <a:solidFill>
                  <a:srgbClr val="C00000"/>
                </a:solidFill>
              </a:rPr>
              <a:t>:] [</a:t>
            </a:r>
            <a:r>
              <a:rPr lang="ru-RU" sz="4800" b="1" dirty="0" err="1">
                <a:solidFill>
                  <a:srgbClr val="C00000"/>
                </a:solidFill>
              </a:rPr>
              <a:t>pʋt</a:t>
            </a:r>
            <a:r>
              <a:rPr lang="ru-RU" sz="4800" b="1" dirty="0">
                <a:solidFill>
                  <a:srgbClr val="C00000"/>
                </a:solidFill>
              </a:rPr>
              <a:t>] [</a:t>
            </a:r>
            <a:r>
              <a:rPr lang="ru-RU" sz="4800" b="1" dirty="0" err="1">
                <a:solidFill>
                  <a:srgbClr val="C00000"/>
                </a:solidFill>
              </a:rPr>
              <a:t>ɒn</a:t>
            </a:r>
            <a:r>
              <a:rPr lang="ru-RU" sz="4800" b="1" dirty="0">
                <a:solidFill>
                  <a:srgbClr val="C00000"/>
                </a:solidFill>
              </a:rPr>
              <a:t>]</a:t>
            </a:r>
          </a:p>
        </p:txBody>
      </p:sp>
      <p:pic>
        <p:nvPicPr>
          <p:cNvPr id="4099" name="Picture 3" descr="C:\Users\комп\Desktop\АНГЛИЙСКИЙ ЯЗЫК НАЧАЛЬНАЯ ШКОЛА\ДЛЯ УРОКОВ\картинки\картинки 4 класс\kak-nauchit-rebenka-odevatsya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27280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14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err="1">
                <a:solidFill>
                  <a:srgbClr val="9900CC"/>
                </a:solidFill>
              </a:rPr>
              <a:t>to</a:t>
            </a:r>
            <a:r>
              <a:rPr lang="ru-RU" sz="5400" b="1" dirty="0">
                <a:solidFill>
                  <a:srgbClr val="9900CC"/>
                </a:solidFill>
              </a:rPr>
              <a:t> </a:t>
            </a:r>
            <a:r>
              <a:rPr lang="ru-RU" sz="5400" b="1" dirty="0" err="1">
                <a:solidFill>
                  <a:srgbClr val="9900CC"/>
                </a:solidFill>
              </a:rPr>
              <a:t>take</a:t>
            </a:r>
            <a:r>
              <a:rPr lang="ru-RU" sz="5400" b="1" dirty="0">
                <a:solidFill>
                  <a:srgbClr val="9900CC"/>
                </a:solidFill>
              </a:rPr>
              <a:t> </a:t>
            </a:r>
            <a:r>
              <a:rPr lang="ru-RU" sz="5400" b="1" dirty="0" err="1" smtClean="0">
                <a:solidFill>
                  <a:srgbClr val="9900CC"/>
                </a:solidFill>
              </a:rPr>
              <a:t>off</a:t>
            </a:r>
            <a:r>
              <a:rPr lang="ru-RU" sz="5400" b="1" dirty="0" smtClean="0">
                <a:solidFill>
                  <a:srgbClr val="9900CC"/>
                </a:solidFill>
              </a:rPr>
              <a:t> - </a:t>
            </a:r>
            <a:r>
              <a:rPr lang="ru-RU" sz="5400" b="1" dirty="0">
                <a:solidFill>
                  <a:srgbClr val="9900CC"/>
                </a:solidFill>
              </a:rPr>
              <a:t>[</a:t>
            </a:r>
            <a:r>
              <a:rPr lang="ru-RU" sz="5400" b="1" dirty="0" err="1">
                <a:solidFill>
                  <a:srgbClr val="9900CC"/>
                </a:solidFill>
              </a:rPr>
              <a:t>tu</a:t>
            </a:r>
            <a:r>
              <a:rPr lang="ru-RU" sz="5400" b="1" dirty="0">
                <a:solidFill>
                  <a:srgbClr val="9900CC"/>
                </a:solidFill>
              </a:rPr>
              <a:t>:] [</a:t>
            </a:r>
            <a:r>
              <a:rPr lang="ru-RU" sz="5400" b="1" dirty="0" err="1">
                <a:solidFill>
                  <a:srgbClr val="9900CC"/>
                </a:solidFill>
              </a:rPr>
              <a:t>teık</a:t>
            </a:r>
            <a:r>
              <a:rPr lang="ru-RU" sz="5400" b="1" dirty="0">
                <a:solidFill>
                  <a:srgbClr val="9900CC"/>
                </a:solidFill>
              </a:rPr>
              <a:t>] [</a:t>
            </a:r>
            <a:r>
              <a:rPr lang="ru-RU" sz="5400" b="1" dirty="0" err="1">
                <a:solidFill>
                  <a:srgbClr val="9900CC"/>
                </a:solidFill>
              </a:rPr>
              <a:t>ɒf</a:t>
            </a:r>
            <a:r>
              <a:rPr lang="ru-RU" sz="5400" b="1" dirty="0">
                <a:solidFill>
                  <a:srgbClr val="9900CC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64316589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00200"/>
            <a:ext cx="5328592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0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168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Blow - [bləʋ]</vt:lpstr>
      <vt:lpstr>Shine - [ʃaın]</vt:lpstr>
      <vt:lpstr>Weather - [ʹweðə]</vt:lpstr>
      <vt:lpstr>Want - [wɒnt]</vt:lpstr>
      <vt:lpstr>Nasty - [ʹnɑ:stı]</vt:lpstr>
      <vt:lpstr>Storm - [stɔ:m]</vt:lpstr>
      <vt:lpstr>Muddy - [ʹmʌdı]</vt:lpstr>
      <vt:lpstr>to put on - [tu:] [pʋt] [ɒn]</vt:lpstr>
      <vt:lpstr>to take off - [tu:] [teık] [ɒf]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Blow - [bləʋ]</dc:title>
  <dc:creator>комп</dc:creator>
  <cp:lastModifiedBy>комп</cp:lastModifiedBy>
  <cp:revision>7</cp:revision>
  <dcterms:created xsi:type="dcterms:W3CDTF">2018-03-15T07:17:23Z</dcterms:created>
  <dcterms:modified xsi:type="dcterms:W3CDTF">2018-03-19T08:06:14Z</dcterms:modified>
</cp:coreProperties>
</file>